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sldIdLst>
    <p:sldId id="257" r:id="rId2"/>
    <p:sldId id="284" r:id="rId3"/>
    <p:sldId id="261" r:id="rId4"/>
    <p:sldId id="282" r:id="rId5"/>
    <p:sldId id="303" r:id="rId6"/>
    <p:sldId id="283" r:id="rId7"/>
    <p:sldId id="299" r:id="rId8"/>
    <p:sldId id="300" r:id="rId9"/>
    <p:sldId id="301" r:id="rId10"/>
    <p:sldId id="304" r:id="rId11"/>
    <p:sldId id="298" r:id="rId12"/>
    <p:sldId id="285" r:id="rId13"/>
    <p:sldId id="296" r:id="rId14"/>
    <p:sldId id="305" r:id="rId15"/>
    <p:sldId id="281" r:id="rId16"/>
    <p:sldId id="270" r:id="rId17"/>
    <p:sldId id="271" r:id="rId18"/>
    <p:sldId id="272" r:id="rId19"/>
    <p:sldId id="274" r:id="rId20"/>
    <p:sldId id="273" r:id="rId21"/>
    <p:sldId id="277" r:id="rId22"/>
    <p:sldId id="279" r:id="rId23"/>
    <p:sldId id="276" r:id="rId24"/>
    <p:sldId id="294" r:id="rId25"/>
    <p:sldId id="295" r:id="rId26"/>
    <p:sldId id="306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7" r:id="rId36"/>
    <p:sldId id="307" r:id="rId37"/>
    <p:sldId id="308" r:id="rId38"/>
    <p:sldId id="309" r:id="rId39"/>
    <p:sldId id="310" r:id="rId40"/>
    <p:sldId id="280" r:id="rId41"/>
    <p:sldId id="313" r:id="rId42"/>
    <p:sldId id="311" r:id="rId43"/>
    <p:sldId id="312" r:id="rId44"/>
    <p:sldId id="314" r:id="rId45"/>
    <p:sldId id="278" r:id="rId46"/>
    <p:sldId id="267" r:id="rId47"/>
  </p:sldIdLst>
  <p:sldSz cx="9144000" cy="5143500" type="screen16x9"/>
  <p:notesSz cx="6888163" cy="10018713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6"/>
  </p:normalViewPr>
  <p:slideViewPr>
    <p:cSldViewPr snapToGrid="0" snapToObjects="1">
      <p:cViewPr varScale="1">
        <p:scale>
          <a:sx n="114" d="100"/>
          <a:sy n="114" d="100"/>
        </p:scale>
        <p:origin x="562" y="9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EE778-7C28-4F3A-99DA-52E16A59AC9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1187A4-D540-439F-BBF8-8EEF3585EE3B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FIAB</a:t>
          </a:r>
        </a:p>
      </dgm:t>
    </dgm:pt>
    <dgm:pt modelId="{CEF88AD6-AA0B-434D-872E-CB4D4DE80526}" type="parTrans" cxnId="{302C7B1D-E134-436B-8A6C-E6278F69C509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6574886B-8328-4984-9DE9-4CEA1993FEEF}" type="sibTrans" cxnId="{302C7B1D-E134-436B-8A6C-E6278F69C509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F3E2CA67-D9AA-44B8-81CE-AF227F81F1CD}">
      <dgm:prSet phldrT="[Texto]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rPr>
            <a:t>APROMAR</a:t>
          </a:r>
        </a:p>
      </dgm:t>
    </dgm:pt>
    <dgm:pt modelId="{4F629EA7-C090-4B4F-AAD8-7981D269EE29}" type="parTrans" cxnId="{BE4FB02F-F936-4B33-A686-209C5E38F0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A90D795-6BF4-4F5B-8CC9-AECEEF3E7D93}" type="sibTrans" cxnId="{BE4FB02F-F936-4B33-A686-209C5E38F0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08AA03D-EF2C-459E-9A7D-D89F48472309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IEO</a:t>
          </a:r>
        </a:p>
      </dgm:t>
    </dgm:pt>
    <dgm:pt modelId="{4828CD9B-B225-461F-BA09-A5DE3478C370}" type="parTrans" cxnId="{5342630B-8363-480C-9261-49F6E4B7564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12AAC9AF-6660-4BF6-95AF-A2E2FB80B683}" type="sibTrans" cxnId="{5342630B-8363-480C-9261-49F6E4B7564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465B57A8-4082-4299-BC9F-D47AA551FABC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IBERAVAL</a:t>
          </a:r>
        </a:p>
      </dgm:t>
    </dgm:pt>
    <dgm:pt modelId="{17A19F3D-3D26-49B8-A066-4144AEEC4EBC}" type="parTrans" cxnId="{84C1D798-5371-455F-84E1-B7BC07A933BE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659DB125-76DD-4103-BC10-F092BF55096A}" type="sibTrans" cxnId="{84C1D798-5371-455F-84E1-B7BC07A933BE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BE13A53-6854-4147-8052-7E1CBA2E15E4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err="1">
              <a:latin typeface="Garamond" pitchFamily="18" charset="0"/>
            </a:rPr>
            <a:t>Trade</a:t>
          </a:r>
          <a:r>
            <a:rPr lang="es-ES" b="1" dirty="0">
              <a:latin typeface="Garamond" pitchFamily="18" charset="0"/>
            </a:rPr>
            <a:t> </a:t>
          </a:r>
          <a:r>
            <a:rPr lang="es-ES" b="1" dirty="0" err="1">
              <a:latin typeface="Garamond" pitchFamily="18" charset="0"/>
            </a:rPr>
            <a:t>Unions</a:t>
          </a:r>
          <a:endParaRPr lang="es-ES" b="1" dirty="0">
            <a:latin typeface="Garamond" pitchFamily="18" charset="0"/>
          </a:endParaRPr>
        </a:p>
      </dgm:t>
    </dgm:pt>
    <dgm:pt modelId="{C50A9FFA-C65C-4D06-AFF3-FFA81FB7FFC5}" type="parTrans" cxnId="{E662A440-149F-421B-8EBA-54E86C0CCE6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A1D6F298-1FAB-416D-B38F-AD4C75017D94}" type="sibTrans" cxnId="{E662A440-149F-421B-8EBA-54E86C0CCE6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C49260DA-8250-49D9-BA8F-0D872CFBECD5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err="1">
              <a:latin typeface="Garamond" pitchFamily="18" charset="0"/>
            </a:rPr>
            <a:t>Research</a:t>
          </a:r>
          <a:r>
            <a:rPr lang="es-ES" b="1" dirty="0">
              <a:latin typeface="Garamond" pitchFamily="18" charset="0"/>
            </a:rPr>
            <a:t> centres</a:t>
          </a:r>
        </a:p>
      </dgm:t>
    </dgm:pt>
    <dgm:pt modelId="{1724BD43-DA50-49AD-9524-1A5A04B0CCFD}" type="parTrans" cxnId="{4FD441E8-9742-4DB7-A264-9FE56A3E54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7D37EF93-E7B0-42E1-9C83-CF3E4029AE25}" type="sibTrans" cxnId="{4FD441E8-9742-4DB7-A264-9FE56A3E54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0323AF90-7C4F-4A35-9943-1E6576BAC06D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CEOE</a:t>
          </a:r>
        </a:p>
      </dgm:t>
    </dgm:pt>
    <dgm:pt modelId="{DE10005A-039D-4D43-8189-D3CA6EB689E6}" type="parTrans" cxnId="{ECFBF35E-BAA0-4816-99BE-16C1B2DE7F36}">
      <dgm:prSet/>
      <dgm:spPr/>
      <dgm:t>
        <a:bodyPr/>
        <a:lstStyle/>
        <a:p>
          <a:endParaRPr lang="es-ES"/>
        </a:p>
      </dgm:t>
    </dgm:pt>
    <dgm:pt modelId="{2716AA06-9C90-4AF6-BCC8-B88F49528FD7}" type="sibTrans" cxnId="{ECFBF35E-BAA0-4816-99BE-16C1B2DE7F36}">
      <dgm:prSet/>
      <dgm:spPr/>
      <dgm:t>
        <a:bodyPr/>
        <a:lstStyle/>
        <a:p>
          <a:endParaRPr lang="es-ES"/>
        </a:p>
      </dgm:t>
    </dgm:pt>
    <dgm:pt modelId="{04DEFB9C-A8A7-4816-8C77-5096AE9A37EA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PTEPA</a:t>
          </a:r>
        </a:p>
      </dgm:t>
    </dgm:pt>
    <dgm:pt modelId="{229F4636-8B1D-4976-8FC0-55FBBDFD53DC}" type="parTrans" cxnId="{33E496A3-1807-4DE2-A77A-7982786AA69C}">
      <dgm:prSet/>
      <dgm:spPr/>
      <dgm:t>
        <a:bodyPr/>
        <a:lstStyle/>
        <a:p>
          <a:endParaRPr lang="es-ES"/>
        </a:p>
      </dgm:t>
    </dgm:pt>
    <dgm:pt modelId="{4C0D61F2-3815-4ECB-92C9-1ABF6401AD37}" type="sibTrans" cxnId="{33E496A3-1807-4DE2-A77A-7982786AA69C}">
      <dgm:prSet/>
      <dgm:spPr/>
      <dgm:t>
        <a:bodyPr/>
        <a:lstStyle/>
        <a:p>
          <a:endParaRPr lang="es-ES"/>
        </a:p>
      </dgm:t>
    </dgm:pt>
    <dgm:pt modelId="{4645C24C-E8A4-4B33-BEA9-E6D68D0A636E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err="1">
              <a:latin typeface="Garamond" pitchFamily="18" charset="0"/>
            </a:rPr>
            <a:t>Vet</a:t>
          </a:r>
          <a:r>
            <a:rPr lang="es-ES" b="1" dirty="0">
              <a:latin typeface="Garamond" pitchFamily="18" charset="0"/>
            </a:rPr>
            <a:t> + i</a:t>
          </a:r>
        </a:p>
      </dgm:t>
    </dgm:pt>
    <dgm:pt modelId="{88AD74E1-71C8-414F-84CC-83BEDE2B011A}" type="parTrans" cxnId="{2A8B06B4-06D2-4662-B75A-4AF6FC85BC4A}">
      <dgm:prSet/>
      <dgm:spPr/>
      <dgm:t>
        <a:bodyPr/>
        <a:lstStyle/>
        <a:p>
          <a:endParaRPr lang="es-ES"/>
        </a:p>
      </dgm:t>
    </dgm:pt>
    <dgm:pt modelId="{9711A969-3A36-414E-831A-6EE9386AF346}" type="sibTrans" cxnId="{2A8B06B4-06D2-4662-B75A-4AF6FC85BC4A}">
      <dgm:prSet/>
      <dgm:spPr/>
      <dgm:t>
        <a:bodyPr/>
        <a:lstStyle/>
        <a:p>
          <a:endParaRPr lang="es-ES"/>
        </a:p>
      </dgm:t>
    </dgm:pt>
    <dgm:pt modelId="{CD7066C1-370B-48AA-9AC2-262D5F49A2C3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FEADSA</a:t>
          </a:r>
        </a:p>
      </dgm:t>
    </dgm:pt>
    <dgm:pt modelId="{8F1321AA-E2D4-4E0A-9AB5-14667F20663A}" type="parTrans" cxnId="{F25383B7-4608-45A3-8959-BF3A45B76EFB}">
      <dgm:prSet/>
      <dgm:spPr/>
      <dgm:t>
        <a:bodyPr/>
        <a:lstStyle/>
        <a:p>
          <a:endParaRPr lang="es-ES"/>
        </a:p>
      </dgm:t>
    </dgm:pt>
    <dgm:pt modelId="{85E8EB1E-8DFB-4EEA-9C75-2EFE06F994E8}" type="sibTrans" cxnId="{F25383B7-4608-45A3-8959-BF3A45B76EFB}">
      <dgm:prSet/>
      <dgm:spPr/>
      <dgm:t>
        <a:bodyPr/>
        <a:lstStyle/>
        <a:p>
          <a:endParaRPr lang="es-ES"/>
        </a:p>
      </dgm:t>
    </dgm:pt>
    <dgm:pt modelId="{32894ED2-D77F-45DB-A38C-4D1EB68EB63A}" type="pres">
      <dgm:prSet presAssocID="{685EE778-7C28-4F3A-99DA-52E16A59AC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67EB91-B76E-40AE-8AEF-E58B7CA5E4DC}" type="pres">
      <dgm:prSet presAssocID="{0323AF90-7C4F-4A35-9943-1E6576BAC06D}" presName="root1" presStyleCnt="0"/>
      <dgm:spPr/>
    </dgm:pt>
    <dgm:pt modelId="{5CC0ACCB-B289-45C9-A9C4-722D07888956}" type="pres">
      <dgm:prSet presAssocID="{0323AF90-7C4F-4A35-9943-1E6576BAC06D}" presName="LevelOneTextNode" presStyleLbl="node0" presStyleIdx="0" presStyleCnt="1" custLinFactNeighborX="-44748" custLinFactNeighborY="3400">
        <dgm:presLayoutVars>
          <dgm:chPref val="3"/>
        </dgm:presLayoutVars>
      </dgm:prSet>
      <dgm:spPr/>
    </dgm:pt>
    <dgm:pt modelId="{C60EB3AC-6011-43E3-9844-C04826567C7D}" type="pres">
      <dgm:prSet presAssocID="{0323AF90-7C4F-4A35-9943-1E6576BAC06D}" presName="level2hierChild" presStyleCnt="0"/>
      <dgm:spPr/>
    </dgm:pt>
    <dgm:pt modelId="{498E9473-1BEA-4E98-A852-FEFAC7E50685}" type="pres">
      <dgm:prSet presAssocID="{CEF88AD6-AA0B-434D-872E-CB4D4DE80526}" presName="conn2-1" presStyleLbl="parChTrans1D2" presStyleIdx="0" presStyleCnt="1"/>
      <dgm:spPr/>
    </dgm:pt>
    <dgm:pt modelId="{019A78B9-413E-4FA3-92FB-B036B60E7411}" type="pres">
      <dgm:prSet presAssocID="{CEF88AD6-AA0B-434D-872E-CB4D4DE80526}" presName="connTx" presStyleLbl="parChTrans1D2" presStyleIdx="0" presStyleCnt="1"/>
      <dgm:spPr/>
    </dgm:pt>
    <dgm:pt modelId="{F3FB8121-B72A-48B4-BB4C-5CDB2F56319F}" type="pres">
      <dgm:prSet presAssocID="{3E1187A4-D540-439F-BBF8-8EEF3585EE3B}" presName="root2" presStyleCnt="0"/>
      <dgm:spPr/>
    </dgm:pt>
    <dgm:pt modelId="{8364E86C-680F-4465-BFE0-58DED41614B0}" type="pres">
      <dgm:prSet presAssocID="{3E1187A4-D540-439F-BBF8-8EEF3585EE3B}" presName="LevelTwoTextNode" presStyleLbl="node2" presStyleIdx="0" presStyleCnt="1" custLinFactNeighborX="-37384" custLinFactNeighborY="-130">
        <dgm:presLayoutVars>
          <dgm:chPref val="3"/>
        </dgm:presLayoutVars>
      </dgm:prSet>
      <dgm:spPr/>
    </dgm:pt>
    <dgm:pt modelId="{9649A80B-2910-4C30-8BB0-305488ADC0A1}" type="pres">
      <dgm:prSet presAssocID="{3E1187A4-D540-439F-BBF8-8EEF3585EE3B}" presName="level3hierChild" presStyleCnt="0"/>
      <dgm:spPr/>
    </dgm:pt>
    <dgm:pt modelId="{C79CBA5F-9736-4CBF-A969-79E33AF08E81}" type="pres">
      <dgm:prSet presAssocID="{4F629EA7-C090-4B4F-AAD8-7981D269EE29}" presName="conn2-1" presStyleLbl="parChTrans1D3" presStyleIdx="0" presStyleCnt="1"/>
      <dgm:spPr/>
    </dgm:pt>
    <dgm:pt modelId="{25BE34F6-DE2F-4FC7-BBAE-DD5C8FD00722}" type="pres">
      <dgm:prSet presAssocID="{4F629EA7-C090-4B4F-AAD8-7981D269EE29}" presName="connTx" presStyleLbl="parChTrans1D3" presStyleIdx="0" presStyleCnt="1"/>
      <dgm:spPr/>
    </dgm:pt>
    <dgm:pt modelId="{5FBFD373-9008-44FD-BE5D-2CDCD9C52C6D}" type="pres">
      <dgm:prSet presAssocID="{F3E2CA67-D9AA-44B8-81CE-AF227F81F1CD}" presName="root2" presStyleCnt="0"/>
      <dgm:spPr/>
    </dgm:pt>
    <dgm:pt modelId="{A4298079-CB2A-4890-97C0-4BD6FA41E07B}" type="pres">
      <dgm:prSet presAssocID="{F3E2CA67-D9AA-44B8-81CE-AF227F81F1CD}" presName="LevelTwoTextNode" presStyleLbl="node3" presStyleIdx="0" presStyleCnt="1" custLinFactNeighborX="-40484">
        <dgm:presLayoutVars>
          <dgm:chPref val="3"/>
        </dgm:presLayoutVars>
      </dgm:prSet>
      <dgm:spPr/>
    </dgm:pt>
    <dgm:pt modelId="{23288290-43F6-4F7E-9E73-5DE3BD02635B}" type="pres">
      <dgm:prSet presAssocID="{F3E2CA67-D9AA-44B8-81CE-AF227F81F1CD}" presName="level3hierChild" presStyleCnt="0"/>
      <dgm:spPr/>
    </dgm:pt>
    <dgm:pt modelId="{A5A8ED86-E92E-429F-A77A-2A62007D43E3}" type="pres">
      <dgm:prSet presAssocID="{4828CD9B-B225-461F-BA09-A5DE3478C370}" presName="conn2-1" presStyleLbl="parChTrans1D4" presStyleIdx="0" presStyleCnt="7"/>
      <dgm:spPr/>
    </dgm:pt>
    <dgm:pt modelId="{4332A818-8600-48C5-9AC6-91C922CBAAD2}" type="pres">
      <dgm:prSet presAssocID="{4828CD9B-B225-461F-BA09-A5DE3478C370}" presName="connTx" presStyleLbl="parChTrans1D4" presStyleIdx="0" presStyleCnt="7"/>
      <dgm:spPr/>
    </dgm:pt>
    <dgm:pt modelId="{067BE079-1CC6-47A4-BC8D-F1E5DADCB000}" type="pres">
      <dgm:prSet presAssocID="{B08AA03D-EF2C-459E-9A7D-D89F48472309}" presName="root2" presStyleCnt="0"/>
      <dgm:spPr/>
    </dgm:pt>
    <dgm:pt modelId="{AD570023-0EA5-4C4F-B84E-4298419428FF}" type="pres">
      <dgm:prSet presAssocID="{B08AA03D-EF2C-459E-9A7D-D89F48472309}" presName="LevelTwoTextNode" presStyleLbl="node4" presStyleIdx="0" presStyleCnt="7" custLinFactNeighborX="-17915">
        <dgm:presLayoutVars>
          <dgm:chPref val="3"/>
        </dgm:presLayoutVars>
      </dgm:prSet>
      <dgm:spPr/>
    </dgm:pt>
    <dgm:pt modelId="{62AA3679-5C0D-4D89-82B9-389018DEC513}" type="pres">
      <dgm:prSet presAssocID="{B08AA03D-EF2C-459E-9A7D-D89F48472309}" presName="level3hierChild" presStyleCnt="0"/>
      <dgm:spPr/>
    </dgm:pt>
    <dgm:pt modelId="{959E76E1-2D89-4BDA-91E5-CC7F1457BE33}" type="pres">
      <dgm:prSet presAssocID="{17A19F3D-3D26-49B8-A066-4144AEEC4EBC}" presName="conn2-1" presStyleLbl="parChTrans1D4" presStyleIdx="1" presStyleCnt="7"/>
      <dgm:spPr/>
    </dgm:pt>
    <dgm:pt modelId="{60D3F50E-25EA-4BCD-90EE-AF85FEE41B3B}" type="pres">
      <dgm:prSet presAssocID="{17A19F3D-3D26-49B8-A066-4144AEEC4EBC}" presName="connTx" presStyleLbl="parChTrans1D4" presStyleIdx="1" presStyleCnt="7"/>
      <dgm:spPr/>
    </dgm:pt>
    <dgm:pt modelId="{83058C91-357D-40FA-BDA1-545EA94CB536}" type="pres">
      <dgm:prSet presAssocID="{465B57A8-4082-4299-BC9F-D47AA551FABC}" presName="root2" presStyleCnt="0"/>
      <dgm:spPr/>
    </dgm:pt>
    <dgm:pt modelId="{878F8961-B2B7-4E8F-A001-F026CEFD1FD4}" type="pres">
      <dgm:prSet presAssocID="{465B57A8-4082-4299-BC9F-D47AA551FABC}" presName="LevelTwoTextNode" presStyleLbl="node4" presStyleIdx="1" presStyleCnt="7">
        <dgm:presLayoutVars>
          <dgm:chPref val="3"/>
        </dgm:presLayoutVars>
      </dgm:prSet>
      <dgm:spPr/>
    </dgm:pt>
    <dgm:pt modelId="{431DD0FC-E267-4731-AC05-5EE1D9ADC8E1}" type="pres">
      <dgm:prSet presAssocID="{465B57A8-4082-4299-BC9F-D47AA551FABC}" presName="level3hierChild" presStyleCnt="0"/>
      <dgm:spPr/>
    </dgm:pt>
    <dgm:pt modelId="{F666A311-6DCF-43C6-95F0-3FFE37842A50}" type="pres">
      <dgm:prSet presAssocID="{8F1321AA-E2D4-4E0A-9AB5-14667F20663A}" presName="conn2-1" presStyleLbl="parChTrans1D4" presStyleIdx="2" presStyleCnt="7"/>
      <dgm:spPr/>
    </dgm:pt>
    <dgm:pt modelId="{035B65C6-78DD-47B7-9195-2FF8FD8B9975}" type="pres">
      <dgm:prSet presAssocID="{8F1321AA-E2D4-4E0A-9AB5-14667F20663A}" presName="connTx" presStyleLbl="parChTrans1D4" presStyleIdx="2" presStyleCnt="7"/>
      <dgm:spPr/>
    </dgm:pt>
    <dgm:pt modelId="{E04B5A68-CB91-4B74-87D0-D1481DCD5F28}" type="pres">
      <dgm:prSet presAssocID="{CD7066C1-370B-48AA-9AC2-262D5F49A2C3}" presName="root2" presStyleCnt="0"/>
      <dgm:spPr/>
    </dgm:pt>
    <dgm:pt modelId="{75A39643-1394-49D2-9692-81CEB77DE4A9}" type="pres">
      <dgm:prSet presAssocID="{CD7066C1-370B-48AA-9AC2-262D5F49A2C3}" presName="LevelTwoTextNode" presStyleLbl="node4" presStyleIdx="2" presStyleCnt="7" custLinFactNeighborX="11815">
        <dgm:presLayoutVars>
          <dgm:chPref val="3"/>
        </dgm:presLayoutVars>
      </dgm:prSet>
      <dgm:spPr/>
    </dgm:pt>
    <dgm:pt modelId="{721F08D0-4F36-424F-87CA-7D1E16E4E2E9}" type="pres">
      <dgm:prSet presAssocID="{CD7066C1-370B-48AA-9AC2-262D5F49A2C3}" presName="level3hierChild" presStyleCnt="0"/>
      <dgm:spPr/>
    </dgm:pt>
    <dgm:pt modelId="{572E8E70-D4B7-4F49-94EF-D14A57EE7331}" type="pres">
      <dgm:prSet presAssocID="{C50A9FFA-C65C-4D06-AFF3-FFA81FB7FFC5}" presName="conn2-1" presStyleLbl="parChTrans1D4" presStyleIdx="3" presStyleCnt="7"/>
      <dgm:spPr/>
    </dgm:pt>
    <dgm:pt modelId="{F74CFE97-9289-49CC-AF51-722AC1141E4F}" type="pres">
      <dgm:prSet presAssocID="{C50A9FFA-C65C-4D06-AFF3-FFA81FB7FFC5}" presName="connTx" presStyleLbl="parChTrans1D4" presStyleIdx="3" presStyleCnt="7"/>
      <dgm:spPr/>
    </dgm:pt>
    <dgm:pt modelId="{97149EBB-C0D7-4F5E-A4BE-6E1AAE82CA10}" type="pres">
      <dgm:prSet presAssocID="{BBE13A53-6854-4147-8052-7E1CBA2E15E4}" presName="root2" presStyleCnt="0"/>
      <dgm:spPr/>
    </dgm:pt>
    <dgm:pt modelId="{AE833EDE-D399-40A3-BEFF-7ECF2F82B684}" type="pres">
      <dgm:prSet presAssocID="{BBE13A53-6854-4147-8052-7E1CBA2E15E4}" presName="LevelTwoTextNode" presStyleLbl="node4" presStyleIdx="3" presStyleCnt="7" custLinFactNeighborX="24170">
        <dgm:presLayoutVars>
          <dgm:chPref val="3"/>
        </dgm:presLayoutVars>
      </dgm:prSet>
      <dgm:spPr/>
    </dgm:pt>
    <dgm:pt modelId="{5CFBE6B1-2483-4420-9D09-B31182EAA3E3}" type="pres">
      <dgm:prSet presAssocID="{BBE13A53-6854-4147-8052-7E1CBA2E15E4}" presName="level3hierChild" presStyleCnt="0"/>
      <dgm:spPr/>
    </dgm:pt>
    <dgm:pt modelId="{43392029-9908-4657-BFC2-C76CADB6501B}" type="pres">
      <dgm:prSet presAssocID="{1724BD43-DA50-49AD-9524-1A5A04B0CCFD}" presName="conn2-1" presStyleLbl="parChTrans1D4" presStyleIdx="4" presStyleCnt="7"/>
      <dgm:spPr/>
    </dgm:pt>
    <dgm:pt modelId="{DA1C4499-CBE5-4577-A9D6-00CA486BEDCD}" type="pres">
      <dgm:prSet presAssocID="{1724BD43-DA50-49AD-9524-1A5A04B0CCFD}" presName="connTx" presStyleLbl="parChTrans1D4" presStyleIdx="4" presStyleCnt="7"/>
      <dgm:spPr/>
    </dgm:pt>
    <dgm:pt modelId="{C36FDD6C-C2D5-4FC6-A395-E499916C6C81}" type="pres">
      <dgm:prSet presAssocID="{C49260DA-8250-49D9-BA8F-0D872CFBECD5}" presName="root2" presStyleCnt="0"/>
      <dgm:spPr/>
    </dgm:pt>
    <dgm:pt modelId="{1B400C8C-0E8F-433F-8098-AA670422213D}" type="pres">
      <dgm:prSet presAssocID="{C49260DA-8250-49D9-BA8F-0D872CFBECD5}" presName="LevelTwoTextNode" presStyleLbl="node4" presStyleIdx="4" presStyleCnt="7" custLinFactNeighborX="11815">
        <dgm:presLayoutVars>
          <dgm:chPref val="3"/>
        </dgm:presLayoutVars>
      </dgm:prSet>
      <dgm:spPr/>
    </dgm:pt>
    <dgm:pt modelId="{8048DA42-346D-4C49-94A7-C51E13C2CD40}" type="pres">
      <dgm:prSet presAssocID="{C49260DA-8250-49D9-BA8F-0D872CFBECD5}" presName="level3hierChild" presStyleCnt="0"/>
      <dgm:spPr/>
    </dgm:pt>
    <dgm:pt modelId="{53FA1901-9465-4C88-8D14-37013AF11038}" type="pres">
      <dgm:prSet presAssocID="{229F4636-8B1D-4976-8FC0-55FBBDFD53DC}" presName="conn2-1" presStyleLbl="parChTrans1D4" presStyleIdx="5" presStyleCnt="7"/>
      <dgm:spPr/>
    </dgm:pt>
    <dgm:pt modelId="{41DD7EFC-60F8-4400-AE57-B7CBE3E6FEB2}" type="pres">
      <dgm:prSet presAssocID="{229F4636-8B1D-4976-8FC0-55FBBDFD53DC}" presName="connTx" presStyleLbl="parChTrans1D4" presStyleIdx="5" presStyleCnt="7"/>
      <dgm:spPr/>
    </dgm:pt>
    <dgm:pt modelId="{1F5738F4-1824-41A7-B9E5-03354B31495A}" type="pres">
      <dgm:prSet presAssocID="{04DEFB9C-A8A7-4816-8C77-5096AE9A37EA}" presName="root2" presStyleCnt="0"/>
      <dgm:spPr/>
    </dgm:pt>
    <dgm:pt modelId="{ACD68DBE-07FB-445E-990D-FABC72AE4019}" type="pres">
      <dgm:prSet presAssocID="{04DEFB9C-A8A7-4816-8C77-5096AE9A37EA}" presName="LevelTwoTextNode" presStyleLbl="node4" presStyleIdx="5" presStyleCnt="7">
        <dgm:presLayoutVars>
          <dgm:chPref val="3"/>
        </dgm:presLayoutVars>
      </dgm:prSet>
      <dgm:spPr/>
    </dgm:pt>
    <dgm:pt modelId="{F14F9741-4ACB-44D3-96C0-37ED4DE38AFB}" type="pres">
      <dgm:prSet presAssocID="{04DEFB9C-A8A7-4816-8C77-5096AE9A37EA}" presName="level3hierChild" presStyleCnt="0"/>
      <dgm:spPr/>
    </dgm:pt>
    <dgm:pt modelId="{CD5F0CD1-C79F-474C-B011-ECE01A74EE0D}" type="pres">
      <dgm:prSet presAssocID="{88AD74E1-71C8-414F-84CC-83BEDE2B011A}" presName="conn2-1" presStyleLbl="parChTrans1D4" presStyleIdx="6" presStyleCnt="7"/>
      <dgm:spPr/>
    </dgm:pt>
    <dgm:pt modelId="{62416F8E-7563-4713-A063-09F24F996090}" type="pres">
      <dgm:prSet presAssocID="{88AD74E1-71C8-414F-84CC-83BEDE2B011A}" presName="connTx" presStyleLbl="parChTrans1D4" presStyleIdx="6" presStyleCnt="7"/>
      <dgm:spPr/>
    </dgm:pt>
    <dgm:pt modelId="{C801EDE7-B820-48E6-AE17-12BE43D88647}" type="pres">
      <dgm:prSet presAssocID="{4645C24C-E8A4-4B33-BEA9-E6D68D0A636E}" presName="root2" presStyleCnt="0"/>
      <dgm:spPr/>
    </dgm:pt>
    <dgm:pt modelId="{680C2ED6-7532-42DF-BDF3-81A5A318005E}" type="pres">
      <dgm:prSet presAssocID="{4645C24C-E8A4-4B33-BEA9-E6D68D0A636E}" presName="LevelTwoTextNode" presStyleLbl="node4" presStyleIdx="6" presStyleCnt="7" custLinFactNeighborX="-17915">
        <dgm:presLayoutVars>
          <dgm:chPref val="3"/>
        </dgm:presLayoutVars>
      </dgm:prSet>
      <dgm:spPr/>
    </dgm:pt>
    <dgm:pt modelId="{D942C920-9FF2-4861-8F95-97DDB1E868CC}" type="pres">
      <dgm:prSet presAssocID="{4645C24C-E8A4-4B33-BEA9-E6D68D0A636E}" presName="level3hierChild" presStyleCnt="0"/>
      <dgm:spPr/>
    </dgm:pt>
  </dgm:ptLst>
  <dgm:cxnLst>
    <dgm:cxn modelId="{6E712C05-10B4-40C3-95C5-4B798E9F54E4}" type="presOf" srcId="{88AD74E1-71C8-414F-84CC-83BEDE2B011A}" destId="{CD5F0CD1-C79F-474C-B011-ECE01A74EE0D}" srcOrd="0" destOrd="0" presId="urn:microsoft.com/office/officeart/2005/8/layout/hierarchy2"/>
    <dgm:cxn modelId="{74606F05-498B-48E6-8383-69B20D2DD8F3}" type="presOf" srcId="{C49260DA-8250-49D9-BA8F-0D872CFBECD5}" destId="{1B400C8C-0E8F-433F-8098-AA670422213D}" srcOrd="0" destOrd="0" presId="urn:microsoft.com/office/officeart/2005/8/layout/hierarchy2"/>
    <dgm:cxn modelId="{5342630B-8363-480C-9261-49F6E4B75645}" srcId="{F3E2CA67-D9AA-44B8-81CE-AF227F81F1CD}" destId="{B08AA03D-EF2C-459E-9A7D-D89F48472309}" srcOrd="0" destOrd="0" parTransId="{4828CD9B-B225-461F-BA09-A5DE3478C370}" sibTransId="{12AAC9AF-6660-4BF6-95AF-A2E2FB80B683}"/>
    <dgm:cxn modelId="{B9B37412-604D-4140-9F42-D206975FCD40}" type="presOf" srcId="{CD7066C1-370B-48AA-9AC2-262D5F49A2C3}" destId="{75A39643-1394-49D2-9692-81CEB77DE4A9}" srcOrd="0" destOrd="0" presId="urn:microsoft.com/office/officeart/2005/8/layout/hierarchy2"/>
    <dgm:cxn modelId="{302C7B1D-E134-436B-8A6C-E6278F69C509}" srcId="{0323AF90-7C4F-4A35-9943-1E6576BAC06D}" destId="{3E1187A4-D540-439F-BBF8-8EEF3585EE3B}" srcOrd="0" destOrd="0" parTransId="{CEF88AD6-AA0B-434D-872E-CB4D4DE80526}" sibTransId="{6574886B-8328-4984-9DE9-4CEA1993FEEF}"/>
    <dgm:cxn modelId="{A89A8C26-5AC5-4287-B0F5-6BE7DA4D634C}" type="presOf" srcId="{88AD74E1-71C8-414F-84CC-83BEDE2B011A}" destId="{62416F8E-7563-4713-A063-09F24F996090}" srcOrd="1" destOrd="0" presId="urn:microsoft.com/office/officeart/2005/8/layout/hierarchy2"/>
    <dgm:cxn modelId="{F9063727-354A-4BC6-9972-E250BB43E7D8}" type="presOf" srcId="{229F4636-8B1D-4976-8FC0-55FBBDFD53DC}" destId="{41DD7EFC-60F8-4400-AE57-B7CBE3E6FEB2}" srcOrd="1" destOrd="0" presId="urn:microsoft.com/office/officeart/2005/8/layout/hierarchy2"/>
    <dgm:cxn modelId="{D4139F2B-7360-49AD-9F9B-0730796A7F18}" type="presOf" srcId="{0323AF90-7C4F-4A35-9943-1E6576BAC06D}" destId="{5CC0ACCB-B289-45C9-A9C4-722D07888956}" srcOrd="0" destOrd="0" presId="urn:microsoft.com/office/officeart/2005/8/layout/hierarchy2"/>
    <dgm:cxn modelId="{BE4FB02F-F936-4B33-A686-209C5E38F082}" srcId="{3E1187A4-D540-439F-BBF8-8EEF3585EE3B}" destId="{F3E2CA67-D9AA-44B8-81CE-AF227F81F1CD}" srcOrd="0" destOrd="0" parTransId="{4F629EA7-C090-4B4F-AAD8-7981D269EE29}" sibTransId="{BA90D795-6BF4-4F5B-8CC9-AECEEF3E7D93}"/>
    <dgm:cxn modelId="{3D30FD33-BBD1-4B92-974E-731EDA842B68}" type="presOf" srcId="{4F629EA7-C090-4B4F-AAD8-7981D269EE29}" destId="{25BE34F6-DE2F-4FC7-BBAE-DD5C8FD00722}" srcOrd="1" destOrd="0" presId="urn:microsoft.com/office/officeart/2005/8/layout/hierarchy2"/>
    <dgm:cxn modelId="{E662A440-149F-421B-8EBA-54E86C0CCE65}" srcId="{F3E2CA67-D9AA-44B8-81CE-AF227F81F1CD}" destId="{BBE13A53-6854-4147-8052-7E1CBA2E15E4}" srcOrd="3" destOrd="0" parTransId="{C50A9FFA-C65C-4D06-AFF3-FFA81FB7FFC5}" sibTransId="{A1D6F298-1FAB-416D-B38F-AD4C75017D94}"/>
    <dgm:cxn modelId="{5F7A895D-B42C-49DC-BA02-7E2367A5BD3A}" type="presOf" srcId="{465B57A8-4082-4299-BC9F-D47AA551FABC}" destId="{878F8961-B2B7-4E8F-A001-F026CEFD1FD4}" srcOrd="0" destOrd="0" presId="urn:microsoft.com/office/officeart/2005/8/layout/hierarchy2"/>
    <dgm:cxn modelId="{ECFBF35E-BAA0-4816-99BE-16C1B2DE7F36}" srcId="{685EE778-7C28-4F3A-99DA-52E16A59AC9A}" destId="{0323AF90-7C4F-4A35-9943-1E6576BAC06D}" srcOrd="0" destOrd="0" parTransId="{DE10005A-039D-4D43-8189-D3CA6EB689E6}" sibTransId="{2716AA06-9C90-4AF6-BCC8-B88F49528FD7}"/>
    <dgm:cxn modelId="{1DFEE542-5C44-431F-A645-0B1DF46DAD9F}" type="presOf" srcId="{4F629EA7-C090-4B4F-AAD8-7981D269EE29}" destId="{C79CBA5F-9736-4CBF-A969-79E33AF08E81}" srcOrd="0" destOrd="0" presId="urn:microsoft.com/office/officeart/2005/8/layout/hierarchy2"/>
    <dgm:cxn modelId="{27177144-C559-440C-B4E3-736803F5FBCE}" type="presOf" srcId="{229F4636-8B1D-4976-8FC0-55FBBDFD53DC}" destId="{53FA1901-9465-4C88-8D14-37013AF11038}" srcOrd="0" destOrd="0" presId="urn:microsoft.com/office/officeart/2005/8/layout/hierarchy2"/>
    <dgm:cxn modelId="{D4199B64-C128-4CA5-8C94-A6765A94BE22}" type="presOf" srcId="{B08AA03D-EF2C-459E-9A7D-D89F48472309}" destId="{AD570023-0EA5-4C4F-B84E-4298419428FF}" srcOrd="0" destOrd="0" presId="urn:microsoft.com/office/officeart/2005/8/layout/hierarchy2"/>
    <dgm:cxn modelId="{F92C8147-9F6D-4DEF-B631-02C74B8D2A78}" type="presOf" srcId="{CEF88AD6-AA0B-434D-872E-CB4D4DE80526}" destId="{498E9473-1BEA-4E98-A852-FEFAC7E50685}" srcOrd="0" destOrd="0" presId="urn:microsoft.com/office/officeart/2005/8/layout/hierarchy2"/>
    <dgm:cxn modelId="{CCC97C6F-AE12-45E8-A730-754B43BBE09E}" type="presOf" srcId="{8F1321AA-E2D4-4E0A-9AB5-14667F20663A}" destId="{035B65C6-78DD-47B7-9195-2FF8FD8B9975}" srcOrd="1" destOrd="0" presId="urn:microsoft.com/office/officeart/2005/8/layout/hierarchy2"/>
    <dgm:cxn modelId="{DC47E574-102C-49C8-958B-47C4ADBD5F53}" type="presOf" srcId="{04DEFB9C-A8A7-4816-8C77-5096AE9A37EA}" destId="{ACD68DBE-07FB-445E-990D-FABC72AE4019}" srcOrd="0" destOrd="0" presId="urn:microsoft.com/office/officeart/2005/8/layout/hierarchy2"/>
    <dgm:cxn modelId="{947AC476-EE3C-4999-BCD7-2805CFE7E573}" type="presOf" srcId="{17A19F3D-3D26-49B8-A066-4144AEEC4EBC}" destId="{959E76E1-2D89-4BDA-91E5-CC7F1457BE33}" srcOrd="0" destOrd="0" presId="urn:microsoft.com/office/officeart/2005/8/layout/hierarchy2"/>
    <dgm:cxn modelId="{2ECF877A-2720-4D28-A818-7C1D91964313}" type="presOf" srcId="{CEF88AD6-AA0B-434D-872E-CB4D4DE80526}" destId="{019A78B9-413E-4FA3-92FB-B036B60E7411}" srcOrd="1" destOrd="0" presId="urn:microsoft.com/office/officeart/2005/8/layout/hierarchy2"/>
    <dgm:cxn modelId="{916E5B87-97ED-4D97-9A37-49369F9F90A8}" type="presOf" srcId="{4645C24C-E8A4-4B33-BEA9-E6D68D0A636E}" destId="{680C2ED6-7532-42DF-BDF3-81A5A318005E}" srcOrd="0" destOrd="0" presId="urn:microsoft.com/office/officeart/2005/8/layout/hierarchy2"/>
    <dgm:cxn modelId="{58914F8A-A3F2-4BAA-B19D-E2FADEDE18EA}" type="presOf" srcId="{C50A9FFA-C65C-4D06-AFF3-FFA81FB7FFC5}" destId="{F74CFE97-9289-49CC-AF51-722AC1141E4F}" srcOrd="1" destOrd="0" presId="urn:microsoft.com/office/officeart/2005/8/layout/hierarchy2"/>
    <dgm:cxn modelId="{D87F908D-0CF9-4C7C-8032-2268C4D1B685}" type="presOf" srcId="{BBE13A53-6854-4147-8052-7E1CBA2E15E4}" destId="{AE833EDE-D399-40A3-BEFF-7ECF2F82B684}" srcOrd="0" destOrd="0" presId="urn:microsoft.com/office/officeart/2005/8/layout/hierarchy2"/>
    <dgm:cxn modelId="{2FDA9993-271A-48E4-BD4B-7900AA52501F}" type="presOf" srcId="{C50A9FFA-C65C-4D06-AFF3-FFA81FB7FFC5}" destId="{572E8E70-D4B7-4F49-94EF-D14A57EE7331}" srcOrd="0" destOrd="0" presId="urn:microsoft.com/office/officeart/2005/8/layout/hierarchy2"/>
    <dgm:cxn modelId="{84C1D798-5371-455F-84E1-B7BC07A933BE}" srcId="{F3E2CA67-D9AA-44B8-81CE-AF227F81F1CD}" destId="{465B57A8-4082-4299-BC9F-D47AA551FABC}" srcOrd="1" destOrd="0" parTransId="{17A19F3D-3D26-49B8-A066-4144AEEC4EBC}" sibTransId="{659DB125-76DD-4103-BC10-F092BF55096A}"/>
    <dgm:cxn modelId="{62D4BB9E-D968-4549-94DF-A824A30BE2DC}" type="presOf" srcId="{1724BD43-DA50-49AD-9524-1A5A04B0CCFD}" destId="{DA1C4499-CBE5-4577-A9D6-00CA486BEDCD}" srcOrd="1" destOrd="0" presId="urn:microsoft.com/office/officeart/2005/8/layout/hierarchy2"/>
    <dgm:cxn modelId="{33E496A3-1807-4DE2-A77A-7982786AA69C}" srcId="{F3E2CA67-D9AA-44B8-81CE-AF227F81F1CD}" destId="{04DEFB9C-A8A7-4816-8C77-5096AE9A37EA}" srcOrd="5" destOrd="0" parTransId="{229F4636-8B1D-4976-8FC0-55FBBDFD53DC}" sibTransId="{4C0D61F2-3815-4ECB-92C9-1ABF6401AD37}"/>
    <dgm:cxn modelId="{5E8E08AA-A3B5-4B7F-9EEF-16857EC81FB7}" type="presOf" srcId="{F3E2CA67-D9AA-44B8-81CE-AF227F81F1CD}" destId="{A4298079-CB2A-4890-97C0-4BD6FA41E07B}" srcOrd="0" destOrd="0" presId="urn:microsoft.com/office/officeart/2005/8/layout/hierarchy2"/>
    <dgm:cxn modelId="{C1FCB0AA-DDA7-46A0-9FFA-5B1F50B13EDB}" type="presOf" srcId="{8F1321AA-E2D4-4E0A-9AB5-14667F20663A}" destId="{F666A311-6DCF-43C6-95F0-3FFE37842A50}" srcOrd="0" destOrd="0" presId="urn:microsoft.com/office/officeart/2005/8/layout/hierarchy2"/>
    <dgm:cxn modelId="{2A8B06B4-06D2-4662-B75A-4AF6FC85BC4A}" srcId="{F3E2CA67-D9AA-44B8-81CE-AF227F81F1CD}" destId="{4645C24C-E8A4-4B33-BEA9-E6D68D0A636E}" srcOrd="6" destOrd="0" parTransId="{88AD74E1-71C8-414F-84CC-83BEDE2B011A}" sibTransId="{9711A969-3A36-414E-831A-6EE9386AF346}"/>
    <dgm:cxn modelId="{F25383B7-4608-45A3-8959-BF3A45B76EFB}" srcId="{F3E2CA67-D9AA-44B8-81CE-AF227F81F1CD}" destId="{CD7066C1-370B-48AA-9AC2-262D5F49A2C3}" srcOrd="2" destOrd="0" parTransId="{8F1321AA-E2D4-4E0A-9AB5-14667F20663A}" sibTransId="{85E8EB1E-8DFB-4EEA-9C75-2EFE06F994E8}"/>
    <dgm:cxn modelId="{0FDAE3D0-5D31-4507-AFD9-FA11EA34CCF2}" type="presOf" srcId="{17A19F3D-3D26-49B8-A066-4144AEEC4EBC}" destId="{60D3F50E-25EA-4BCD-90EE-AF85FEE41B3B}" srcOrd="1" destOrd="0" presId="urn:microsoft.com/office/officeart/2005/8/layout/hierarchy2"/>
    <dgm:cxn modelId="{BB6741D9-82B3-43B1-9BAD-0A35C8F7D697}" type="presOf" srcId="{4828CD9B-B225-461F-BA09-A5DE3478C370}" destId="{A5A8ED86-E92E-429F-A77A-2A62007D43E3}" srcOrd="0" destOrd="0" presId="urn:microsoft.com/office/officeart/2005/8/layout/hierarchy2"/>
    <dgm:cxn modelId="{4BD49AE1-B8AF-4864-A1D7-806345BB22A8}" type="presOf" srcId="{4828CD9B-B225-461F-BA09-A5DE3478C370}" destId="{4332A818-8600-48C5-9AC6-91C922CBAAD2}" srcOrd="1" destOrd="0" presId="urn:microsoft.com/office/officeart/2005/8/layout/hierarchy2"/>
    <dgm:cxn modelId="{76BD91E3-FCA4-4E3E-BA93-93BABC22030F}" type="presOf" srcId="{3E1187A4-D540-439F-BBF8-8EEF3585EE3B}" destId="{8364E86C-680F-4465-BFE0-58DED41614B0}" srcOrd="0" destOrd="0" presId="urn:microsoft.com/office/officeart/2005/8/layout/hierarchy2"/>
    <dgm:cxn modelId="{4FD441E8-9742-4DB7-A264-9FE56A3E5482}" srcId="{F3E2CA67-D9AA-44B8-81CE-AF227F81F1CD}" destId="{C49260DA-8250-49D9-BA8F-0D872CFBECD5}" srcOrd="4" destOrd="0" parTransId="{1724BD43-DA50-49AD-9524-1A5A04B0CCFD}" sibTransId="{7D37EF93-E7B0-42E1-9C83-CF3E4029AE25}"/>
    <dgm:cxn modelId="{767AE3F4-CE81-4F10-8831-A7D4A872012F}" type="presOf" srcId="{1724BD43-DA50-49AD-9524-1A5A04B0CCFD}" destId="{43392029-9908-4657-BFC2-C76CADB6501B}" srcOrd="0" destOrd="0" presId="urn:microsoft.com/office/officeart/2005/8/layout/hierarchy2"/>
    <dgm:cxn modelId="{57396EFC-98F7-4B0E-914B-603662922EEE}" type="presOf" srcId="{685EE778-7C28-4F3A-99DA-52E16A59AC9A}" destId="{32894ED2-D77F-45DB-A38C-4D1EB68EB63A}" srcOrd="0" destOrd="0" presId="urn:microsoft.com/office/officeart/2005/8/layout/hierarchy2"/>
    <dgm:cxn modelId="{4EAB4F31-0DAC-4179-837A-FE2A9B22EC41}" type="presParOf" srcId="{32894ED2-D77F-45DB-A38C-4D1EB68EB63A}" destId="{6C67EB91-B76E-40AE-8AEF-E58B7CA5E4DC}" srcOrd="0" destOrd="0" presId="urn:microsoft.com/office/officeart/2005/8/layout/hierarchy2"/>
    <dgm:cxn modelId="{1A01CE0F-CBB6-4DA9-8289-549BCD4E4F89}" type="presParOf" srcId="{6C67EB91-B76E-40AE-8AEF-E58B7CA5E4DC}" destId="{5CC0ACCB-B289-45C9-A9C4-722D07888956}" srcOrd="0" destOrd="0" presId="urn:microsoft.com/office/officeart/2005/8/layout/hierarchy2"/>
    <dgm:cxn modelId="{00D6E864-229C-4271-9464-872B29D84DFA}" type="presParOf" srcId="{6C67EB91-B76E-40AE-8AEF-E58B7CA5E4DC}" destId="{C60EB3AC-6011-43E3-9844-C04826567C7D}" srcOrd="1" destOrd="0" presId="urn:microsoft.com/office/officeart/2005/8/layout/hierarchy2"/>
    <dgm:cxn modelId="{0141FAEE-5F7A-4647-A722-85D59092934A}" type="presParOf" srcId="{C60EB3AC-6011-43E3-9844-C04826567C7D}" destId="{498E9473-1BEA-4E98-A852-FEFAC7E50685}" srcOrd="0" destOrd="0" presId="urn:microsoft.com/office/officeart/2005/8/layout/hierarchy2"/>
    <dgm:cxn modelId="{40EA4344-B7D1-4EBC-8329-F0519BFEC519}" type="presParOf" srcId="{498E9473-1BEA-4E98-A852-FEFAC7E50685}" destId="{019A78B9-413E-4FA3-92FB-B036B60E7411}" srcOrd="0" destOrd="0" presId="urn:microsoft.com/office/officeart/2005/8/layout/hierarchy2"/>
    <dgm:cxn modelId="{EAF101CF-BC58-461C-A680-99A3DDD9CB9D}" type="presParOf" srcId="{C60EB3AC-6011-43E3-9844-C04826567C7D}" destId="{F3FB8121-B72A-48B4-BB4C-5CDB2F56319F}" srcOrd="1" destOrd="0" presId="urn:microsoft.com/office/officeart/2005/8/layout/hierarchy2"/>
    <dgm:cxn modelId="{C0658592-3D03-48F4-850C-085B125557D4}" type="presParOf" srcId="{F3FB8121-B72A-48B4-BB4C-5CDB2F56319F}" destId="{8364E86C-680F-4465-BFE0-58DED41614B0}" srcOrd="0" destOrd="0" presId="urn:microsoft.com/office/officeart/2005/8/layout/hierarchy2"/>
    <dgm:cxn modelId="{9BCEBDFE-F2C6-4031-BECA-81203CDF4D0A}" type="presParOf" srcId="{F3FB8121-B72A-48B4-BB4C-5CDB2F56319F}" destId="{9649A80B-2910-4C30-8BB0-305488ADC0A1}" srcOrd="1" destOrd="0" presId="urn:microsoft.com/office/officeart/2005/8/layout/hierarchy2"/>
    <dgm:cxn modelId="{B6C884B1-9612-4D94-A86A-05B47B51CB3F}" type="presParOf" srcId="{9649A80B-2910-4C30-8BB0-305488ADC0A1}" destId="{C79CBA5F-9736-4CBF-A969-79E33AF08E81}" srcOrd="0" destOrd="0" presId="urn:microsoft.com/office/officeart/2005/8/layout/hierarchy2"/>
    <dgm:cxn modelId="{63D6FD07-B2E3-4709-8D8E-ACA468F065E0}" type="presParOf" srcId="{C79CBA5F-9736-4CBF-A969-79E33AF08E81}" destId="{25BE34F6-DE2F-4FC7-BBAE-DD5C8FD00722}" srcOrd="0" destOrd="0" presId="urn:microsoft.com/office/officeart/2005/8/layout/hierarchy2"/>
    <dgm:cxn modelId="{520DFCB6-3E7F-4CF5-8EA6-24A5C0DD609A}" type="presParOf" srcId="{9649A80B-2910-4C30-8BB0-305488ADC0A1}" destId="{5FBFD373-9008-44FD-BE5D-2CDCD9C52C6D}" srcOrd="1" destOrd="0" presId="urn:microsoft.com/office/officeart/2005/8/layout/hierarchy2"/>
    <dgm:cxn modelId="{F39BE77A-FE91-441C-B5EE-1D55A3142F39}" type="presParOf" srcId="{5FBFD373-9008-44FD-BE5D-2CDCD9C52C6D}" destId="{A4298079-CB2A-4890-97C0-4BD6FA41E07B}" srcOrd="0" destOrd="0" presId="urn:microsoft.com/office/officeart/2005/8/layout/hierarchy2"/>
    <dgm:cxn modelId="{3EF7B912-1FA4-4F27-B5E7-D66AED0E67FB}" type="presParOf" srcId="{5FBFD373-9008-44FD-BE5D-2CDCD9C52C6D}" destId="{23288290-43F6-4F7E-9E73-5DE3BD02635B}" srcOrd="1" destOrd="0" presId="urn:microsoft.com/office/officeart/2005/8/layout/hierarchy2"/>
    <dgm:cxn modelId="{7A112797-3F2C-41CE-A93D-DCC5E0F0D309}" type="presParOf" srcId="{23288290-43F6-4F7E-9E73-5DE3BD02635B}" destId="{A5A8ED86-E92E-429F-A77A-2A62007D43E3}" srcOrd="0" destOrd="0" presId="urn:microsoft.com/office/officeart/2005/8/layout/hierarchy2"/>
    <dgm:cxn modelId="{024CBBEA-CAA1-46F7-8E36-7D17B4B17A9A}" type="presParOf" srcId="{A5A8ED86-E92E-429F-A77A-2A62007D43E3}" destId="{4332A818-8600-48C5-9AC6-91C922CBAAD2}" srcOrd="0" destOrd="0" presId="urn:microsoft.com/office/officeart/2005/8/layout/hierarchy2"/>
    <dgm:cxn modelId="{A75E12B1-F689-40A6-B1D3-A35F60A66E2F}" type="presParOf" srcId="{23288290-43F6-4F7E-9E73-5DE3BD02635B}" destId="{067BE079-1CC6-47A4-BC8D-F1E5DADCB000}" srcOrd="1" destOrd="0" presId="urn:microsoft.com/office/officeart/2005/8/layout/hierarchy2"/>
    <dgm:cxn modelId="{47AAB5BB-3387-497C-B061-CAA8BD992CBD}" type="presParOf" srcId="{067BE079-1CC6-47A4-BC8D-F1E5DADCB000}" destId="{AD570023-0EA5-4C4F-B84E-4298419428FF}" srcOrd="0" destOrd="0" presId="urn:microsoft.com/office/officeart/2005/8/layout/hierarchy2"/>
    <dgm:cxn modelId="{F436B541-738F-42D6-91C1-6D29ED368EE8}" type="presParOf" srcId="{067BE079-1CC6-47A4-BC8D-F1E5DADCB000}" destId="{62AA3679-5C0D-4D89-82B9-389018DEC513}" srcOrd="1" destOrd="0" presId="urn:microsoft.com/office/officeart/2005/8/layout/hierarchy2"/>
    <dgm:cxn modelId="{C1069D99-65E9-4576-83B8-155CA72F29EB}" type="presParOf" srcId="{23288290-43F6-4F7E-9E73-5DE3BD02635B}" destId="{959E76E1-2D89-4BDA-91E5-CC7F1457BE33}" srcOrd="2" destOrd="0" presId="urn:microsoft.com/office/officeart/2005/8/layout/hierarchy2"/>
    <dgm:cxn modelId="{35B8B9C3-670F-4C3B-8C03-40783C5569E3}" type="presParOf" srcId="{959E76E1-2D89-4BDA-91E5-CC7F1457BE33}" destId="{60D3F50E-25EA-4BCD-90EE-AF85FEE41B3B}" srcOrd="0" destOrd="0" presId="urn:microsoft.com/office/officeart/2005/8/layout/hierarchy2"/>
    <dgm:cxn modelId="{CB366635-0DB7-4ADC-B9DB-931A950252CC}" type="presParOf" srcId="{23288290-43F6-4F7E-9E73-5DE3BD02635B}" destId="{83058C91-357D-40FA-BDA1-545EA94CB536}" srcOrd="3" destOrd="0" presId="urn:microsoft.com/office/officeart/2005/8/layout/hierarchy2"/>
    <dgm:cxn modelId="{8B642FB2-1025-4024-8175-754E0E053D59}" type="presParOf" srcId="{83058C91-357D-40FA-BDA1-545EA94CB536}" destId="{878F8961-B2B7-4E8F-A001-F026CEFD1FD4}" srcOrd="0" destOrd="0" presId="urn:microsoft.com/office/officeart/2005/8/layout/hierarchy2"/>
    <dgm:cxn modelId="{288EF767-B71A-4644-80F6-CB37909E47E3}" type="presParOf" srcId="{83058C91-357D-40FA-BDA1-545EA94CB536}" destId="{431DD0FC-E267-4731-AC05-5EE1D9ADC8E1}" srcOrd="1" destOrd="0" presId="urn:microsoft.com/office/officeart/2005/8/layout/hierarchy2"/>
    <dgm:cxn modelId="{C7BA8F65-A654-4484-AF27-78D180696DEC}" type="presParOf" srcId="{23288290-43F6-4F7E-9E73-5DE3BD02635B}" destId="{F666A311-6DCF-43C6-95F0-3FFE37842A50}" srcOrd="4" destOrd="0" presId="urn:microsoft.com/office/officeart/2005/8/layout/hierarchy2"/>
    <dgm:cxn modelId="{0C57AF41-156E-48BC-BBF9-50AE58EE19D4}" type="presParOf" srcId="{F666A311-6DCF-43C6-95F0-3FFE37842A50}" destId="{035B65C6-78DD-47B7-9195-2FF8FD8B9975}" srcOrd="0" destOrd="0" presId="urn:microsoft.com/office/officeart/2005/8/layout/hierarchy2"/>
    <dgm:cxn modelId="{38696740-AF50-4BD7-9DCA-ADA760750FE4}" type="presParOf" srcId="{23288290-43F6-4F7E-9E73-5DE3BD02635B}" destId="{E04B5A68-CB91-4B74-87D0-D1481DCD5F28}" srcOrd="5" destOrd="0" presId="urn:microsoft.com/office/officeart/2005/8/layout/hierarchy2"/>
    <dgm:cxn modelId="{50FB182D-2BD5-437D-944B-63EDAF902359}" type="presParOf" srcId="{E04B5A68-CB91-4B74-87D0-D1481DCD5F28}" destId="{75A39643-1394-49D2-9692-81CEB77DE4A9}" srcOrd="0" destOrd="0" presId="urn:microsoft.com/office/officeart/2005/8/layout/hierarchy2"/>
    <dgm:cxn modelId="{A6EE5926-9193-4721-B082-4537B81F4183}" type="presParOf" srcId="{E04B5A68-CB91-4B74-87D0-D1481DCD5F28}" destId="{721F08D0-4F36-424F-87CA-7D1E16E4E2E9}" srcOrd="1" destOrd="0" presId="urn:microsoft.com/office/officeart/2005/8/layout/hierarchy2"/>
    <dgm:cxn modelId="{68CAE7DD-21E3-46CF-8F38-A7BA0FC764A5}" type="presParOf" srcId="{23288290-43F6-4F7E-9E73-5DE3BD02635B}" destId="{572E8E70-D4B7-4F49-94EF-D14A57EE7331}" srcOrd="6" destOrd="0" presId="urn:microsoft.com/office/officeart/2005/8/layout/hierarchy2"/>
    <dgm:cxn modelId="{951AC26F-F81C-4650-AA50-75022254FF90}" type="presParOf" srcId="{572E8E70-D4B7-4F49-94EF-D14A57EE7331}" destId="{F74CFE97-9289-49CC-AF51-722AC1141E4F}" srcOrd="0" destOrd="0" presId="urn:microsoft.com/office/officeart/2005/8/layout/hierarchy2"/>
    <dgm:cxn modelId="{A78C625C-C235-4DC5-B715-EDD9FD828E98}" type="presParOf" srcId="{23288290-43F6-4F7E-9E73-5DE3BD02635B}" destId="{97149EBB-C0D7-4F5E-A4BE-6E1AAE82CA10}" srcOrd="7" destOrd="0" presId="urn:microsoft.com/office/officeart/2005/8/layout/hierarchy2"/>
    <dgm:cxn modelId="{336D7B90-4EBE-4185-9A80-185F5FF2DEAD}" type="presParOf" srcId="{97149EBB-C0D7-4F5E-A4BE-6E1AAE82CA10}" destId="{AE833EDE-D399-40A3-BEFF-7ECF2F82B684}" srcOrd="0" destOrd="0" presId="urn:microsoft.com/office/officeart/2005/8/layout/hierarchy2"/>
    <dgm:cxn modelId="{4886FC43-F990-4EE6-8DF6-E4AE5ED6CFF9}" type="presParOf" srcId="{97149EBB-C0D7-4F5E-A4BE-6E1AAE82CA10}" destId="{5CFBE6B1-2483-4420-9D09-B31182EAA3E3}" srcOrd="1" destOrd="0" presId="urn:microsoft.com/office/officeart/2005/8/layout/hierarchy2"/>
    <dgm:cxn modelId="{3207ADBB-8929-4EFC-937B-A4D9ADBBBFF2}" type="presParOf" srcId="{23288290-43F6-4F7E-9E73-5DE3BD02635B}" destId="{43392029-9908-4657-BFC2-C76CADB6501B}" srcOrd="8" destOrd="0" presId="urn:microsoft.com/office/officeart/2005/8/layout/hierarchy2"/>
    <dgm:cxn modelId="{6F628B76-4AF1-413E-88FD-429135CC78AF}" type="presParOf" srcId="{43392029-9908-4657-BFC2-C76CADB6501B}" destId="{DA1C4499-CBE5-4577-A9D6-00CA486BEDCD}" srcOrd="0" destOrd="0" presId="urn:microsoft.com/office/officeart/2005/8/layout/hierarchy2"/>
    <dgm:cxn modelId="{9EDD5D5E-18AB-43D9-9D0D-B910CAC59090}" type="presParOf" srcId="{23288290-43F6-4F7E-9E73-5DE3BD02635B}" destId="{C36FDD6C-C2D5-4FC6-A395-E499916C6C81}" srcOrd="9" destOrd="0" presId="urn:microsoft.com/office/officeart/2005/8/layout/hierarchy2"/>
    <dgm:cxn modelId="{A65D9575-0A0A-4864-B462-F690E10DFEC3}" type="presParOf" srcId="{C36FDD6C-C2D5-4FC6-A395-E499916C6C81}" destId="{1B400C8C-0E8F-433F-8098-AA670422213D}" srcOrd="0" destOrd="0" presId="urn:microsoft.com/office/officeart/2005/8/layout/hierarchy2"/>
    <dgm:cxn modelId="{2BECA7B6-CBDA-489A-9DF5-8A32F9CB56A7}" type="presParOf" srcId="{C36FDD6C-C2D5-4FC6-A395-E499916C6C81}" destId="{8048DA42-346D-4C49-94A7-C51E13C2CD40}" srcOrd="1" destOrd="0" presId="urn:microsoft.com/office/officeart/2005/8/layout/hierarchy2"/>
    <dgm:cxn modelId="{42B2FE59-602C-4550-858E-864AF38C3D30}" type="presParOf" srcId="{23288290-43F6-4F7E-9E73-5DE3BD02635B}" destId="{53FA1901-9465-4C88-8D14-37013AF11038}" srcOrd="10" destOrd="0" presId="urn:microsoft.com/office/officeart/2005/8/layout/hierarchy2"/>
    <dgm:cxn modelId="{54D1BA4C-8D11-498E-8CC8-349A9C0B156E}" type="presParOf" srcId="{53FA1901-9465-4C88-8D14-37013AF11038}" destId="{41DD7EFC-60F8-4400-AE57-B7CBE3E6FEB2}" srcOrd="0" destOrd="0" presId="urn:microsoft.com/office/officeart/2005/8/layout/hierarchy2"/>
    <dgm:cxn modelId="{ABA46750-404D-4EF2-B587-D8A8F65FBD9E}" type="presParOf" srcId="{23288290-43F6-4F7E-9E73-5DE3BD02635B}" destId="{1F5738F4-1824-41A7-B9E5-03354B31495A}" srcOrd="11" destOrd="0" presId="urn:microsoft.com/office/officeart/2005/8/layout/hierarchy2"/>
    <dgm:cxn modelId="{A59C730A-E37B-4D87-B877-0E7EC19876BE}" type="presParOf" srcId="{1F5738F4-1824-41A7-B9E5-03354B31495A}" destId="{ACD68DBE-07FB-445E-990D-FABC72AE4019}" srcOrd="0" destOrd="0" presId="urn:microsoft.com/office/officeart/2005/8/layout/hierarchy2"/>
    <dgm:cxn modelId="{B26A179F-29B2-42DB-980A-FB60C0BC191D}" type="presParOf" srcId="{1F5738F4-1824-41A7-B9E5-03354B31495A}" destId="{F14F9741-4ACB-44D3-96C0-37ED4DE38AFB}" srcOrd="1" destOrd="0" presId="urn:microsoft.com/office/officeart/2005/8/layout/hierarchy2"/>
    <dgm:cxn modelId="{3C625D7E-5A05-4B2D-AB10-B251164B756D}" type="presParOf" srcId="{23288290-43F6-4F7E-9E73-5DE3BD02635B}" destId="{CD5F0CD1-C79F-474C-B011-ECE01A74EE0D}" srcOrd="12" destOrd="0" presId="urn:microsoft.com/office/officeart/2005/8/layout/hierarchy2"/>
    <dgm:cxn modelId="{BB6EC34F-C55C-4757-99A8-BFC2E011B917}" type="presParOf" srcId="{CD5F0CD1-C79F-474C-B011-ECE01A74EE0D}" destId="{62416F8E-7563-4713-A063-09F24F996090}" srcOrd="0" destOrd="0" presId="urn:microsoft.com/office/officeart/2005/8/layout/hierarchy2"/>
    <dgm:cxn modelId="{8AF501FD-56D3-4D10-92A4-7552FFC5EBEF}" type="presParOf" srcId="{23288290-43F6-4F7E-9E73-5DE3BD02635B}" destId="{C801EDE7-B820-48E6-AE17-12BE43D88647}" srcOrd="13" destOrd="0" presId="urn:microsoft.com/office/officeart/2005/8/layout/hierarchy2"/>
    <dgm:cxn modelId="{E808F6A5-7C93-4BA5-9600-1D8C5F050332}" type="presParOf" srcId="{C801EDE7-B820-48E6-AE17-12BE43D88647}" destId="{680C2ED6-7532-42DF-BDF3-81A5A318005E}" srcOrd="0" destOrd="0" presId="urn:microsoft.com/office/officeart/2005/8/layout/hierarchy2"/>
    <dgm:cxn modelId="{3D8BD93D-DF20-4AA0-B4A4-A75FFCA83D0E}" type="presParOf" srcId="{C801EDE7-B820-48E6-AE17-12BE43D88647}" destId="{D942C920-9FF2-4861-8F95-97DDB1E868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5EE778-7C28-4F3A-99DA-52E16A59AC9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E2CA67-D9AA-44B8-81CE-AF227F81F1CD}">
      <dgm:prSet phldrT="[Texto]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rPr>
            <a:t>APROMAR</a:t>
          </a:r>
        </a:p>
      </dgm:t>
    </dgm:pt>
    <dgm:pt modelId="{4F629EA7-C090-4B4F-AAD8-7981D269EE29}" type="parTrans" cxnId="{BE4FB02F-F936-4B33-A686-209C5E38F0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A90D795-6BF4-4F5B-8CC9-AECEEF3E7D93}" type="sibTrans" cxnId="{BE4FB02F-F936-4B33-A686-209C5E38F0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08AA03D-EF2C-459E-9A7D-D89F48472309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 </a:t>
          </a:r>
          <a:r>
            <a:rPr lang="es-ES" b="1" dirty="0" err="1">
              <a:latin typeface="Garamond" pitchFamily="18" charset="0"/>
            </a:rPr>
            <a:t>Ministries</a:t>
          </a:r>
          <a:endParaRPr lang="es-ES" b="1" dirty="0">
            <a:latin typeface="Garamond" pitchFamily="18" charset="0"/>
          </a:endParaRPr>
        </a:p>
      </dgm:t>
    </dgm:pt>
    <dgm:pt modelId="{4828CD9B-B225-461F-BA09-A5DE3478C370}" type="parTrans" cxnId="{5342630B-8363-480C-9261-49F6E4B7564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12AAC9AF-6660-4BF6-95AF-A2E2FB80B683}" type="sibTrans" cxnId="{5342630B-8363-480C-9261-49F6E4B7564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465B57A8-4082-4299-BC9F-D47AA551FABC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 </a:t>
          </a:r>
          <a:r>
            <a:rPr lang="es-ES" b="1" dirty="0" err="1">
              <a:latin typeface="Garamond" pitchFamily="18" charset="0"/>
            </a:rPr>
            <a:t>Region</a:t>
          </a:r>
          <a:r>
            <a:rPr lang="es-ES" b="1" dirty="0">
              <a:latin typeface="Garamond" pitchFamily="18" charset="0"/>
            </a:rPr>
            <a:t> </a:t>
          </a:r>
          <a:r>
            <a:rPr lang="es-ES" b="1" dirty="0" err="1">
              <a:latin typeface="Garamond" pitchFamily="18" charset="0"/>
            </a:rPr>
            <a:t>Gov</a:t>
          </a:r>
          <a:r>
            <a:rPr lang="es-ES" b="1" dirty="0">
              <a:latin typeface="Garamond" pitchFamily="18" charset="0"/>
            </a:rPr>
            <a:t>.</a:t>
          </a:r>
        </a:p>
      </dgm:t>
    </dgm:pt>
    <dgm:pt modelId="{17A19F3D-3D26-49B8-A066-4144AEEC4EBC}" type="parTrans" cxnId="{84C1D798-5371-455F-84E1-B7BC07A933BE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659DB125-76DD-4103-BC10-F092BF55096A}" type="sibTrans" cxnId="{84C1D798-5371-455F-84E1-B7BC07A933BE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BE13A53-6854-4147-8052-7E1CBA2E15E4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INTERPR.</a:t>
          </a:r>
        </a:p>
        <a:p>
          <a:r>
            <a:rPr lang="es-ES" b="1" dirty="0">
              <a:latin typeface="Garamond" pitchFamily="18" charset="0"/>
            </a:rPr>
            <a:t>AGROALIM.</a:t>
          </a:r>
        </a:p>
      </dgm:t>
    </dgm:pt>
    <dgm:pt modelId="{C50A9FFA-C65C-4D06-AFF3-FFA81FB7FFC5}" type="parTrans" cxnId="{E662A440-149F-421B-8EBA-54E86C0CCE6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A1D6F298-1FAB-416D-B38F-AD4C75017D94}" type="sibTrans" cxnId="{E662A440-149F-421B-8EBA-54E86C0CCE6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C49260DA-8250-49D9-BA8F-0D872CFBECD5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JACUMAR</a:t>
          </a:r>
        </a:p>
      </dgm:t>
    </dgm:pt>
    <dgm:pt modelId="{1724BD43-DA50-49AD-9524-1A5A04B0CCFD}" type="parTrans" cxnId="{4FD441E8-9742-4DB7-A264-9FE56A3E54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7D37EF93-E7B0-42E1-9C83-CF3E4029AE25}" type="sibTrans" cxnId="{4FD441E8-9742-4DB7-A264-9FE56A3E54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04DEFB9C-A8A7-4816-8C77-5096AE9A37EA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 </a:t>
          </a:r>
        </a:p>
      </dgm:t>
    </dgm:pt>
    <dgm:pt modelId="{229F4636-8B1D-4976-8FC0-55FBBDFD53DC}" type="parTrans" cxnId="{33E496A3-1807-4DE2-A77A-7982786AA69C}">
      <dgm:prSet/>
      <dgm:spPr/>
      <dgm:t>
        <a:bodyPr/>
        <a:lstStyle/>
        <a:p>
          <a:endParaRPr lang="es-ES"/>
        </a:p>
      </dgm:t>
    </dgm:pt>
    <dgm:pt modelId="{4C0D61F2-3815-4ECB-92C9-1ABF6401AD37}" type="sibTrans" cxnId="{33E496A3-1807-4DE2-A77A-7982786AA69C}">
      <dgm:prSet/>
      <dgm:spPr/>
      <dgm:t>
        <a:bodyPr/>
        <a:lstStyle/>
        <a:p>
          <a:endParaRPr lang="es-ES"/>
        </a:p>
      </dgm:t>
    </dgm:pt>
    <dgm:pt modelId="{4645C24C-E8A4-4B33-BEA9-E6D68D0A636E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SGP</a:t>
          </a:r>
        </a:p>
      </dgm:t>
    </dgm:pt>
    <dgm:pt modelId="{88AD74E1-71C8-414F-84CC-83BEDE2B011A}" type="parTrans" cxnId="{2A8B06B4-06D2-4662-B75A-4AF6FC85BC4A}">
      <dgm:prSet/>
      <dgm:spPr/>
      <dgm:t>
        <a:bodyPr/>
        <a:lstStyle/>
        <a:p>
          <a:endParaRPr lang="es-ES"/>
        </a:p>
      </dgm:t>
    </dgm:pt>
    <dgm:pt modelId="{9711A969-3A36-414E-831A-6EE9386AF346}" type="sibTrans" cxnId="{2A8B06B4-06D2-4662-B75A-4AF6FC85BC4A}">
      <dgm:prSet/>
      <dgm:spPr/>
      <dgm:t>
        <a:bodyPr/>
        <a:lstStyle/>
        <a:p>
          <a:endParaRPr lang="es-ES"/>
        </a:p>
      </dgm:t>
    </dgm:pt>
    <dgm:pt modelId="{CD7066C1-370B-48AA-9AC2-262D5F49A2C3}">
      <dgm:prSet phldrT="[Texto]"/>
      <dgm:spPr>
        <a:solidFill>
          <a:srgbClr val="FF000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CES</a:t>
          </a:r>
        </a:p>
      </dgm:t>
    </dgm:pt>
    <dgm:pt modelId="{8F1321AA-E2D4-4E0A-9AB5-14667F20663A}" type="parTrans" cxnId="{F25383B7-4608-45A3-8959-BF3A45B76EFB}">
      <dgm:prSet/>
      <dgm:spPr/>
      <dgm:t>
        <a:bodyPr/>
        <a:lstStyle/>
        <a:p>
          <a:endParaRPr lang="es-ES"/>
        </a:p>
      </dgm:t>
    </dgm:pt>
    <dgm:pt modelId="{85E8EB1E-8DFB-4EEA-9C75-2EFE06F994E8}" type="sibTrans" cxnId="{F25383B7-4608-45A3-8959-BF3A45B76EFB}">
      <dgm:prSet/>
      <dgm:spPr/>
      <dgm:t>
        <a:bodyPr/>
        <a:lstStyle/>
        <a:p>
          <a:endParaRPr lang="es-ES"/>
        </a:p>
      </dgm:t>
    </dgm:pt>
    <dgm:pt modelId="{32894ED2-D77F-45DB-A38C-4D1EB68EB63A}" type="pres">
      <dgm:prSet presAssocID="{685EE778-7C28-4F3A-99DA-52E16A59AC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B5DACC-4000-49C3-B270-1723BF677198}" type="pres">
      <dgm:prSet presAssocID="{F3E2CA67-D9AA-44B8-81CE-AF227F81F1CD}" presName="root1" presStyleCnt="0"/>
      <dgm:spPr/>
    </dgm:pt>
    <dgm:pt modelId="{89DA27B5-3231-4A4A-98E2-2293D72E443B}" type="pres">
      <dgm:prSet presAssocID="{F3E2CA67-D9AA-44B8-81CE-AF227F81F1CD}" presName="LevelOneTextNode" presStyleLbl="node0" presStyleIdx="0" presStyleCnt="1" custLinFactX="-16533" custLinFactNeighborX="-100000">
        <dgm:presLayoutVars>
          <dgm:chPref val="3"/>
        </dgm:presLayoutVars>
      </dgm:prSet>
      <dgm:spPr/>
    </dgm:pt>
    <dgm:pt modelId="{555B4EA4-0135-47F5-919B-7FE2590A6A50}" type="pres">
      <dgm:prSet presAssocID="{F3E2CA67-D9AA-44B8-81CE-AF227F81F1CD}" presName="level2hierChild" presStyleCnt="0"/>
      <dgm:spPr/>
    </dgm:pt>
    <dgm:pt modelId="{A5A8ED86-E92E-429F-A77A-2A62007D43E3}" type="pres">
      <dgm:prSet presAssocID="{4828CD9B-B225-461F-BA09-A5DE3478C370}" presName="conn2-1" presStyleLbl="parChTrans1D2" presStyleIdx="0" presStyleCnt="7"/>
      <dgm:spPr/>
    </dgm:pt>
    <dgm:pt modelId="{4332A818-8600-48C5-9AC6-91C922CBAAD2}" type="pres">
      <dgm:prSet presAssocID="{4828CD9B-B225-461F-BA09-A5DE3478C370}" presName="connTx" presStyleLbl="parChTrans1D2" presStyleIdx="0" presStyleCnt="7"/>
      <dgm:spPr/>
    </dgm:pt>
    <dgm:pt modelId="{067BE079-1CC6-47A4-BC8D-F1E5DADCB000}" type="pres">
      <dgm:prSet presAssocID="{B08AA03D-EF2C-459E-9A7D-D89F48472309}" presName="root2" presStyleCnt="0"/>
      <dgm:spPr/>
    </dgm:pt>
    <dgm:pt modelId="{AD570023-0EA5-4C4F-B84E-4298419428FF}" type="pres">
      <dgm:prSet presAssocID="{B08AA03D-EF2C-459E-9A7D-D89F48472309}" presName="LevelTwoTextNode" presStyleLbl="node2" presStyleIdx="0" presStyleCnt="7" custLinFactNeighborX="-17915">
        <dgm:presLayoutVars>
          <dgm:chPref val="3"/>
        </dgm:presLayoutVars>
      </dgm:prSet>
      <dgm:spPr/>
    </dgm:pt>
    <dgm:pt modelId="{62AA3679-5C0D-4D89-82B9-389018DEC513}" type="pres">
      <dgm:prSet presAssocID="{B08AA03D-EF2C-459E-9A7D-D89F48472309}" presName="level3hierChild" presStyleCnt="0"/>
      <dgm:spPr/>
    </dgm:pt>
    <dgm:pt modelId="{959E76E1-2D89-4BDA-91E5-CC7F1457BE33}" type="pres">
      <dgm:prSet presAssocID="{17A19F3D-3D26-49B8-A066-4144AEEC4EBC}" presName="conn2-1" presStyleLbl="parChTrans1D2" presStyleIdx="1" presStyleCnt="7"/>
      <dgm:spPr/>
    </dgm:pt>
    <dgm:pt modelId="{60D3F50E-25EA-4BCD-90EE-AF85FEE41B3B}" type="pres">
      <dgm:prSet presAssocID="{17A19F3D-3D26-49B8-A066-4144AEEC4EBC}" presName="connTx" presStyleLbl="parChTrans1D2" presStyleIdx="1" presStyleCnt="7"/>
      <dgm:spPr/>
    </dgm:pt>
    <dgm:pt modelId="{83058C91-357D-40FA-BDA1-545EA94CB536}" type="pres">
      <dgm:prSet presAssocID="{465B57A8-4082-4299-BC9F-D47AA551FABC}" presName="root2" presStyleCnt="0"/>
      <dgm:spPr/>
    </dgm:pt>
    <dgm:pt modelId="{878F8961-B2B7-4E8F-A001-F026CEFD1FD4}" type="pres">
      <dgm:prSet presAssocID="{465B57A8-4082-4299-BC9F-D47AA551FABC}" presName="LevelTwoTextNode" presStyleLbl="node2" presStyleIdx="1" presStyleCnt="7">
        <dgm:presLayoutVars>
          <dgm:chPref val="3"/>
        </dgm:presLayoutVars>
      </dgm:prSet>
      <dgm:spPr/>
    </dgm:pt>
    <dgm:pt modelId="{431DD0FC-E267-4731-AC05-5EE1D9ADC8E1}" type="pres">
      <dgm:prSet presAssocID="{465B57A8-4082-4299-BC9F-D47AA551FABC}" presName="level3hierChild" presStyleCnt="0"/>
      <dgm:spPr/>
    </dgm:pt>
    <dgm:pt modelId="{F666A311-6DCF-43C6-95F0-3FFE37842A50}" type="pres">
      <dgm:prSet presAssocID="{8F1321AA-E2D4-4E0A-9AB5-14667F20663A}" presName="conn2-1" presStyleLbl="parChTrans1D2" presStyleIdx="2" presStyleCnt="7"/>
      <dgm:spPr/>
    </dgm:pt>
    <dgm:pt modelId="{035B65C6-78DD-47B7-9195-2FF8FD8B9975}" type="pres">
      <dgm:prSet presAssocID="{8F1321AA-E2D4-4E0A-9AB5-14667F20663A}" presName="connTx" presStyleLbl="parChTrans1D2" presStyleIdx="2" presStyleCnt="7"/>
      <dgm:spPr/>
    </dgm:pt>
    <dgm:pt modelId="{E04B5A68-CB91-4B74-87D0-D1481DCD5F28}" type="pres">
      <dgm:prSet presAssocID="{CD7066C1-370B-48AA-9AC2-262D5F49A2C3}" presName="root2" presStyleCnt="0"/>
      <dgm:spPr/>
    </dgm:pt>
    <dgm:pt modelId="{75A39643-1394-49D2-9692-81CEB77DE4A9}" type="pres">
      <dgm:prSet presAssocID="{CD7066C1-370B-48AA-9AC2-262D5F49A2C3}" presName="LevelTwoTextNode" presStyleLbl="node2" presStyleIdx="2" presStyleCnt="7" custLinFactNeighborX="11815">
        <dgm:presLayoutVars>
          <dgm:chPref val="3"/>
        </dgm:presLayoutVars>
      </dgm:prSet>
      <dgm:spPr/>
    </dgm:pt>
    <dgm:pt modelId="{721F08D0-4F36-424F-87CA-7D1E16E4E2E9}" type="pres">
      <dgm:prSet presAssocID="{CD7066C1-370B-48AA-9AC2-262D5F49A2C3}" presName="level3hierChild" presStyleCnt="0"/>
      <dgm:spPr/>
    </dgm:pt>
    <dgm:pt modelId="{572E8E70-D4B7-4F49-94EF-D14A57EE7331}" type="pres">
      <dgm:prSet presAssocID="{C50A9FFA-C65C-4D06-AFF3-FFA81FB7FFC5}" presName="conn2-1" presStyleLbl="parChTrans1D2" presStyleIdx="3" presStyleCnt="7"/>
      <dgm:spPr/>
    </dgm:pt>
    <dgm:pt modelId="{F74CFE97-9289-49CC-AF51-722AC1141E4F}" type="pres">
      <dgm:prSet presAssocID="{C50A9FFA-C65C-4D06-AFF3-FFA81FB7FFC5}" presName="connTx" presStyleLbl="parChTrans1D2" presStyleIdx="3" presStyleCnt="7"/>
      <dgm:spPr/>
    </dgm:pt>
    <dgm:pt modelId="{97149EBB-C0D7-4F5E-A4BE-6E1AAE82CA10}" type="pres">
      <dgm:prSet presAssocID="{BBE13A53-6854-4147-8052-7E1CBA2E15E4}" presName="root2" presStyleCnt="0"/>
      <dgm:spPr/>
    </dgm:pt>
    <dgm:pt modelId="{AE833EDE-D399-40A3-BEFF-7ECF2F82B684}" type="pres">
      <dgm:prSet presAssocID="{BBE13A53-6854-4147-8052-7E1CBA2E15E4}" presName="LevelTwoTextNode" presStyleLbl="node2" presStyleIdx="3" presStyleCnt="7" custLinFactNeighborX="24170">
        <dgm:presLayoutVars>
          <dgm:chPref val="3"/>
        </dgm:presLayoutVars>
      </dgm:prSet>
      <dgm:spPr/>
    </dgm:pt>
    <dgm:pt modelId="{5CFBE6B1-2483-4420-9D09-B31182EAA3E3}" type="pres">
      <dgm:prSet presAssocID="{BBE13A53-6854-4147-8052-7E1CBA2E15E4}" presName="level3hierChild" presStyleCnt="0"/>
      <dgm:spPr/>
    </dgm:pt>
    <dgm:pt modelId="{43392029-9908-4657-BFC2-C76CADB6501B}" type="pres">
      <dgm:prSet presAssocID="{1724BD43-DA50-49AD-9524-1A5A04B0CCFD}" presName="conn2-1" presStyleLbl="parChTrans1D2" presStyleIdx="4" presStyleCnt="7"/>
      <dgm:spPr/>
    </dgm:pt>
    <dgm:pt modelId="{DA1C4499-CBE5-4577-A9D6-00CA486BEDCD}" type="pres">
      <dgm:prSet presAssocID="{1724BD43-DA50-49AD-9524-1A5A04B0CCFD}" presName="connTx" presStyleLbl="parChTrans1D2" presStyleIdx="4" presStyleCnt="7"/>
      <dgm:spPr/>
    </dgm:pt>
    <dgm:pt modelId="{C36FDD6C-C2D5-4FC6-A395-E499916C6C81}" type="pres">
      <dgm:prSet presAssocID="{C49260DA-8250-49D9-BA8F-0D872CFBECD5}" presName="root2" presStyleCnt="0"/>
      <dgm:spPr/>
    </dgm:pt>
    <dgm:pt modelId="{1B400C8C-0E8F-433F-8098-AA670422213D}" type="pres">
      <dgm:prSet presAssocID="{C49260DA-8250-49D9-BA8F-0D872CFBECD5}" presName="LevelTwoTextNode" presStyleLbl="node2" presStyleIdx="4" presStyleCnt="7" custLinFactNeighborX="11815">
        <dgm:presLayoutVars>
          <dgm:chPref val="3"/>
        </dgm:presLayoutVars>
      </dgm:prSet>
      <dgm:spPr/>
    </dgm:pt>
    <dgm:pt modelId="{8048DA42-346D-4C49-94A7-C51E13C2CD40}" type="pres">
      <dgm:prSet presAssocID="{C49260DA-8250-49D9-BA8F-0D872CFBECD5}" presName="level3hierChild" presStyleCnt="0"/>
      <dgm:spPr/>
    </dgm:pt>
    <dgm:pt modelId="{53FA1901-9465-4C88-8D14-37013AF11038}" type="pres">
      <dgm:prSet presAssocID="{229F4636-8B1D-4976-8FC0-55FBBDFD53DC}" presName="conn2-1" presStyleLbl="parChTrans1D2" presStyleIdx="5" presStyleCnt="7"/>
      <dgm:spPr/>
    </dgm:pt>
    <dgm:pt modelId="{41DD7EFC-60F8-4400-AE57-B7CBE3E6FEB2}" type="pres">
      <dgm:prSet presAssocID="{229F4636-8B1D-4976-8FC0-55FBBDFD53DC}" presName="connTx" presStyleLbl="parChTrans1D2" presStyleIdx="5" presStyleCnt="7"/>
      <dgm:spPr/>
    </dgm:pt>
    <dgm:pt modelId="{1F5738F4-1824-41A7-B9E5-03354B31495A}" type="pres">
      <dgm:prSet presAssocID="{04DEFB9C-A8A7-4816-8C77-5096AE9A37EA}" presName="root2" presStyleCnt="0"/>
      <dgm:spPr/>
    </dgm:pt>
    <dgm:pt modelId="{ACD68DBE-07FB-445E-990D-FABC72AE4019}" type="pres">
      <dgm:prSet presAssocID="{04DEFB9C-A8A7-4816-8C77-5096AE9A37EA}" presName="LevelTwoTextNode" presStyleLbl="node2" presStyleIdx="5" presStyleCnt="7">
        <dgm:presLayoutVars>
          <dgm:chPref val="3"/>
        </dgm:presLayoutVars>
      </dgm:prSet>
      <dgm:spPr/>
    </dgm:pt>
    <dgm:pt modelId="{F14F9741-4ACB-44D3-96C0-37ED4DE38AFB}" type="pres">
      <dgm:prSet presAssocID="{04DEFB9C-A8A7-4816-8C77-5096AE9A37EA}" presName="level3hierChild" presStyleCnt="0"/>
      <dgm:spPr/>
    </dgm:pt>
    <dgm:pt modelId="{CD5F0CD1-C79F-474C-B011-ECE01A74EE0D}" type="pres">
      <dgm:prSet presAssocID="{88AD74E1-71C8-414F-84CC-83BEDE2B011A}" presName="conn2-1" presStyleLbl="parChTrans1D2" presStyleIdx="6" presStyleCnt="7"/>
      <dgm:spPr/>
    </dgm:pt>
    <dgm:pt modelId="{62416F8E-7563-4713-A063-09F24F996090}" type="pres">
      <dgm:prSet presAssocID="{88AD74E1-71C8-414F-84CC-83BEDE2B011A}" presName="connTx" presStyleLbl="parChTrans1D2" presStyleIdx="6" presStyleCnt="7"/>
      <dgm:spPr/>
    </dgm:pt>
    <dgm:pt modelId="{C801EDE7-B820-48E6-AE17-12BE43D88647}" type="pres">
      <dgm:prSet presAssocID="{4645C24C-E8A4-4B33-BEA9-E6D68D0A636E}" presName="root2" presStyleCnt="0"/>
      <dgm:spPr/>
    </dgm:pt>
    <dgm:pt modelId="{680C2ED6-7532-42DF-BDF3-81A5A318005E}" type="pres">
      <dgm:prSet presAssocID="{4645C24C-E8A4-4B33-BEA9-E6D68D0A636E}" presName="LevelTwoTextNode" presStyleLbl="node2" presStyleIdx="6" presStyleCnt="7" custLinFactNeighborX="-17915">
        <dgm:presLayoutVars>
          <dgm:chPref val="3"/>
        </dgm:presLayoutVars>
      </dgm:prSet>
      <dgm:spPr/>
    </dgm:pt>
    <dgm:pt modelId="{D942C920-9FF2-4861-8F95-97DDB1E868CC}" type="pres">
      <dgm:prSet presAssocID="{4645C24C-E8A4-4B33-BEA9-E6D68D0A636E}" presName="level3hierChild" presStyleCnt="0"/>
      <dgm:spPr/>
    </dgm:pt>
  </dgm:ptLst>
  <dgm:cxnLst>
    <dgm:cxn modelId="{2CA13804-DED5-4648-90D4-F3E06BB57562}" type="presOf" srcId="{4828CD9B-B225-461F-BA09-A5DE3478C370}" destId="{A5A8ED86-E92E-429F-A77A-2A62007D43E3}" srcOrd="0" destOrd="0" presId="urn:microsoft.com/office/officeart/2005/8/layout/hierarchy2"/>
    <dgm:cxn modelId="{5FC16A05-FA18-49E0-9925-583D6E647F19}" type="presOf" srcId="{465B57A8-4082-4299-BC9F-D47AA551FABC}" destId="{878F8961-B2B7-4E8F-A001-F026CEFD1FD4}" srcOrd="0" destOrd="0" presId="urn:microsoft.com/office/officeart/2005/8/layout/hierarchy2"/>
    <dgm:cxn modelId="{5342630B-8363-480C-9261-49F6E4B75645}" srcId="{F3E2CA67-D9AA-44B8-81CE-AF227F81F1CD}" destId="{B08AA03D-EF2C-459E-9A7D-D89F48472309}" srcOrd="0" destOrd="0" parTransId="{4828CD9B-B225-461F-BA09-A5DE3478C370}" sibTransId="{12AAC9AF-6660-4BF6-95AF-A2E2FB80B683}"/>
    <dgm:cxn modelId="{3CB7240D-0896-4832-A0FC-C7EC866A3317}" type="presOf" srcId="{17A19F3D-3D26-49B8-A066-4144AEEC4EBC}" destId="{959E76E1-2D89-4BDA-91E5-CC7F1457BE33}" srcOrd="0" destOrd="0" presId="urn:microsoft.com/office/officeart/2005/8/layout/hierarchy2"/>
    <dgm:cxn modelId="{5739ED25-E645-4FB9-A42D-A98D281E6320}" type="presOf" srcId="{17A19F3D-3D26-49B8-A066-4144AEEC4EBC}" destId="{60D3F50E-25EA-4BCD-90EE-AF85FEE41B3B}" srcOrd="1" destOrd="0" presId="urn:microsoft.com/office/officeart/2005/8/layout/hierarchy2"/>
    <dgm:cxn modelId="{00587527-6C99-4809-A432-FB335A6D33D4}" type="presOf" srcId="{B08AA03D-EF2C-459E-9A7D-D89F48472309}" destId="{AD570023-0EA5-4C4F-B84E-4298419428FF}" srcOrd="0" destOrd="0" presId="urn:microsoft.com/office/officeart/2005/8/layout/hierarchy2"/>
    <dgm:cxn modelId="{BE4FB02F-F936-4B33-A686-209C5E38F082}" srcId="{685EE778-7C28-4F3A-99DA-52E16A59AC9A}" destId="{F3E2CA67-D9AA-44B8-81CE-AF227F81F1CD}" srcOrd="0" destOrd="0" parTransId="{4F629EA7-C090-4B4F-AAD8-7981D269EE29}" sibTransId="{BA90D795-6BF4-4F5B-8CC9-AECEEF3E7D93}"/>
    <dgm:cxn modelId="{E9F75F3A-8979-4508-A082-7015A8AB7DDB}" type="presOf" srcId="{4828CD9B-B225-461F-BA09-A5DE3478C370}" destId="{4332A818-8600-48C5-9AC6-91C922CBAAD2}" srcOrd="1" destOrd="0" presId="urn:microsoft.com/office/officeart/2005/8/layout/hierarchy2"/>
    <dgm:cxn modelId="{6D5D003F-C376-4308-8CDA-E96DBFE454A2}" type="presOf" srcId="{8F1321AA-E2D4-4E0A-9AB5-14667F20663A}" destId="{035B65C6-78DD-47B7-9195-2FF8FD8B9975}" srcOrd="1" destOrd="0" presId="urn:microsoft.com/office/officeart/2005/8/layout/hierarchy2"/>
    <dgm:cxn modelId="{E662A440-149F-421B-8EBA-54E86C0CCE65}" srcId="{F3E2CA67-D9AA-44B8-81CE-AF227F81F1CD}" destId="{BBE13A53-6854-4147-8052-7E1CBA2E15E4}" srcOrd="3" destOrd="0" parTransId="{C50A9FFA-C65C-4D06-AFF3-FFA81FB7FFC5}" sibTransId="{A1D6F298-1FAB-416D-B38F-AD4C75017D94}"/>
    <dgm:cxn modelId="{ECF3F44A-6801-4E38-BCBD-4CB94F59F208}" type="presOf" srcId="{F3E2CA67-D9AA-44B8-81CE-AF227F81F1CD}" destId="{89DA27B5-3231-4A4A-98E2-2293D72E443B}" srcOrd="0" destOrd="0" presId="urn:microsoft.com/office/officeart/2005/8/layout/hierarchy2"/>
    <dgm:cxn modelId="{52C7D46C-84A8-4C98-B49E-A278F55BE739}" type="presOf" srcId="{C50A9FFA-C65C-4D06-AFF3-FFA81FB7FFC5}" destId="{F74CFE97-9289-49CC-AF51-722AC1141E4F}" srcOrd="1" destOrd="0" presId="urn:microsoft.com/office/officeart/2005/8/layout/hierarchy2"/>
    <dgm:cxn modelId="{7C08AD53-9CCE-426E-A0BF-43142A34772C}" type="presOf" srcId="{CD7066C1-370B-48AA-9AC2-262D5F49A2C3}" destId="{75A39643-1394-49D2-9692-81CEB77DE4A9}" srcOrd="0" destOrd="0" presId="urn:microsoft.com/office/officeart/2005/8/layout/hierarchy2"/>
    <dgm:cxn modelId="{2FBFCD53-389D-4CAF-9676-2A30D62D6646}" type="presOf" srcId="{1724BD43-DA50-49AD-9524-1A5A04B0CCFD}" destId="{DA1C4499-CBE5-4577-A9D6-00CA486BEDCD}" srcOrd="1" destOrd="0" presId="urn:microsoft.com/office/officeart/2005/8/layout/hierarchy2"/>
    <dgm:cxn modelId="{3001C68C-1F71-4A07-BB80-E65BA96600FC}" type="presOf" srcId="{8F1321AA-E2D4-4E0A-9AB5-14667F20663A}" destId="{F666A311-6DCF-43C6-95F0-3FFE37842A50}" srcOrd="0" destOrd="0" presId="urn:microsoft.com/office/officeart/2005/8/layout/hierarchy2"/>
    <dgm:cxn modelId="{F1A6858F-789C-4CD1-A47B-465BA57770A9}" type="presOf" srcId="{04DEFB9C-A8A7-4816-8C77-5096AE9A37EA}" destId="{ACD68DBE-07FB-445E-990D-FABC72AE4019}" srcOrd="0" destOrd="0" presId="urn:microsoft.com/office/officeart/2005/8/layout/hierarchy2"/>
    <dgm:cxn modelId="{84C1D798-5371-455F-84E1-B7BC07A933BE}" srcId="{F3E2CA67-D9AA-44B8-81CE-AF227F81F1CD}" destId="{465B57A8-4082-4299-BC9F-D47AA551FABC}" srcOrd="1" destOrd="0" parTransId="{17A19F3D-3D26-49B8-A066-4144AEEC4EBC}" sibTransId="{659DB125-76DD-4103-BC10-F092BF55096A}"/>
    <dgm:cxn modelId="{33E496A3-1807-4DE2-A77A-7982786AA69C}" srcId="{F3E2CA67-D9AA-44B8-81CE-AF227F81F1CD}" destId="{04DEFB9C-A8A7-4816-8C77-5096AE9A37EA}" srcOrd="5" destOrd="0" parTransId="{229F4636-8B1D-4976-8FC0-55FBBDFD53DC}" sibTransId="{4C0D61F2-3815-4ECB-92C9-1ABF6401AD37}"/>
    <dgm:cxn modelId="{5DB1E1A4-13C4-4C7F-B5FC-9405F00F0534}" type="presOf" srcId="{685EE778-7C28-4F3A-99DA-52E16A59AC9A}" destId="{32894ED2-D77F-45DB-A38C-4D1EB68EB63A}" srcOrd="0" destOrd="0" presId="urn:microsoft.com/office/officeart/2005/8/layout/hierarchy2"/>
    <dgm:cxn modelId="{2027BFB0-DE73-41B8-A5A6-EB9E3597E0E8}" type="presOf" srcId="{4645C24C-E8A4-4B33-BEA9-E6D68D0A636E}" destId="{680C2ED6-7532-42DF-BDF3-81A5A318005E}" srcOrd="0" destOrd="0" presId="urn:microsoft.com/office/officeart/2005/8/layout/hierarchy2"/>
    <dgm:cxn modelId="{2A8B06B4-06D2-4662-B75A-4AF6FC85BC4A}" srcId="{F3E2CA67-D9AA-44B8-81CE-AF227F81F1CD}" destId="{4645C24C-E8A4-4B33-BEA9-E6D68D0A636E}" srcOrd="6" destOrd="0" parTransId="{88AD74E1-71C8-414F-84CC-83BEDE2B011A}" sibTransId="{9711A969-3A36-414E-831A-6EE9386AF346}"/>
    <dgm:cxn modelId="{E44727B5-13B0-4D35-844C-1C59362D40D2}" type="presOf" srcId="{229F4636-8B1D-4976-8FC0-55FBBDFD53DC}" destId="{41DD7EFC-60F8-4400-AE57-B7CBE3E6FEB2}" srcOrd="1" destOrd="0" presId="urn:microsoft.com/office/officeart/2005/8/layout/hierarchy2"/>
    <dgm:cxn modelId="{F25383B7-4608-45A3-8959-BF3A45B76EFB}" srcId="{F3E2CA67-D9AA-44B8-81CE-AF227F81F1CD}" destId="{CD7066C1-370B-48AA-9AC2-262D5F49A2C3}" srcOrd="2" destOrd="0" parTransId="{8F1321AA-E2D4-4E0A-9AB5-14667F20663A}" sibTransId="{85E8EB1E-8DFB-4EEA-9C75-2EFE06F994E8}"/>
    <dgm:cxn modelId="{77FAB0B7-B3B7-48B0-9B3C-689585AC68A1}" type="presOf" srcId="{88AD74E1-71C8-414F-84CC-83BEDE2B011A}" destId="{62416F8E-7563-4713-A063-09F24F996090}" srcOrd="1" destOrd="0" presId="urn:microsoft.com/office/officeart/2005/8/layout/hierarchy2"/>
    <dgm:cxn modelId="{4FA82DC5-EF3B-431F-B0F3-B1A7ABC3364A}" type="presOf" srcId="{BBE13A53-6854-4147-8052-7E1CBA2E15E4}" destId="{AE833EDE-D399-40A3-BEFF-7ECF2F82B684}" srcOrd="0" destOrd="0" presId="urn:microsoft.com/office/officeart/2005/8/layout/hierarchy2"/>
    <dgm:cxn modelId="{E61E11D8-9352-4562-98D9-EEBCA3F74396}" type="presOf" srcId="{1724BD43-DA50-49AD-9524-1A5A04B0CCFD}" destId="{43392029-9908-4657-BFC2-C76CADB6501B}" srcOrd="0" destOrd="0" presId="urn:microsoft.com/office/officeart/2005/8/layout/hierarchy2"/>
    <dgm:cxn modelId="{675779E4-75A1-49F2-88E1-5CC7B3AA85D5}" type="presOf" srcId="{C50A9FFA-C65C-4D06-AFF3-FFA81FB7FFC5}" destId="{572E8E70-D4B7-4F49-94EF-D14A57EE7331}" srcOrd="0" destOrd="0" presId="urn:microsoft.com/office/officeart/2005/8/layout/hierarchy2"/>
    <dgm:cxn modelId="{76453EE5-2321-410D-B7CB-9824585F3D05}" type="presOf" srcId="{88AD74E1-71C8-414F-84CC-83BEDE2B011A}" destId="{CD5F0CD1-C79F-474C-B011-ECE01A74EE0D}" srcOrd="0" destOrd="0" presId="urn:microsoft.com/office/officeart/2005/8/layout/hierarchy2"/>
    <dgm:cxn modelId="{4FD441E8-9742-4DB7-A264-9FE56A3E5482}" srcId="{F3E2CA67-D9AA-44B8-81CE-AF227F81F1CD}" destId="{C49260DA-8250-49D9-BA8F-0D872CFBECD5}" srcOrd="4" destOrd="0" parTransId="{1724BD43-DA50-49AD-9524-1A5A04B0CCFD}" sibTransId="{7D37EF93-E7B0-42E1-9C83-CF3E4029AE25}"/>
    <dgm:cxn modelId="{C2D42CF6-B6BE-46BC-B73B-2B5BD6EE0580}" type="presOf" srcId="{C49260DA-8250-49D9-BA8F-0D872CFBECD5}" destId="{1B400C8C-0E8F-433F-8098-AA670422213D}" srcOrd="0" destOrd="0" presId="urn:microsoft.com/office/officeart/2005/8/layout/hierarchy2"/>
    <dgm:cxn modelId="{A35CDCF7-1E65-4A1A-9B39-3EF3FE1BF9AF}" type="presOf" srcId="{229F4636-8B1D-4976-8FC0-55FBBDFD53DC}" destId="{53FA1901-9465-4C88-8D14-37013AF11038}" srcOrd="0" destOrd="0" presId="urn:microsoft.com/office/officeart/2005/8/layout/hierarchy2"/>
    <dgm:cxn modelId="{3516CD99-1697-4C98-AA55-8C36579F5210}" type="presParOf" srcId="{32894ED2-D77F-45DB-A38C-4D1EB68EB63A}" destId="{2DB5DACC-4000-49C3-B270-1723BF677198}" srcOrd="0" destOrd="0" presId="urn:microsoft.com/office/officeart/2005/8/layout/hierarchy2"/>
    <dgm:cxn modelId="{AE015509-51E4-44E8-ADA6-E04C50A034C4}" type="presParOf" srcId="{2DB5DACC-4000-49C3-B270-1723BF677198}" destId="{89DA27B5-3231-4A4A-98E2-2293D72E443B}" srcOrd="0" destOrd="0" presId="urn:microsoft.com/office/officeart/2005/8/layout/hierarchy2"/>
    <dgm:cxn modelId="{AB7E96E7-AA4B-4AB8-870E-5C8D6C677CBD}" type="presParOf" srcId="{2DB5DACC-4000-49C3-B270-1723BF677198}" destId="{555B4EA4-0135-47F5-919B-7FE2590A6A50}" srcOrd="1" destOrd="0" presId="urn:microsoft.com/office/officeart/2005/8/layout/hierarchy2"/>
    <dgm:cxn modelId="{0D7BB593-C22D-4BCD-BB1C-299A2A6DDA19}" type="presParOf" srcId="{555B4EA4-0135-47F5-919B-7FE2590A6A50}" destId="{A5A8ED86-E92E-429F-A77A-2A62007D43E3}" srcOrd="0" destOrd="0" presId="urn:microsoft.com/office/officeart/2005/8/layout/hierarchy2"/>
    <dgm:cxn modelId="{B5434D7C-FECF-4948-97E4-BCBC9BC5B3AF}" type="presParOf" srcId="{A5A8ED86-E92E-429F-A77A-2A62007D43E3}" destId="{4332A818-8600-48C5-9AC6-91C922CBAAD2}" srcOrd="0" destOrd="0" presId="urn:microsoft.com/office/officeart/2005/8/layout/hierarchy2"/>
    <dgm:cxn modelId="{9D69E0AC-33B2-46EE-857E-53494022FD96}" type="presParOf" srcId="{555B4EA4-0135-47F5-919B-7FE2590A6A50}" destId="{067BE079-1CC6-47A4-BC8D-F1E5DADCB000}" srcOrd="1" destOrd="0" presId="urn:microsoft.com/office/officeart/2005/8/layout/hierarchy2"/>
    <dgm:cxn modelId="{8874BA07-C108-4B02-9C06-59C6E91BDDC1}" type="presParOf" srcId="{067BE079-1CC6-47A4-BC8D-F1E5DADCB000}" destId="{AD570023-0EA5-4C4F-B84E-4298419428FF}" srcOrd="0" destOrd="0" presId="urn:microsoft.com/office/officeart/2005/8/layout/hierarchy2"/>
    <dgm:cxn modelId="{8EB558D0-70F1-49CC-819A-9F19BF0FCA38}" type="presParOf" srcId="{067BE079-1CC6-47A4-BC8D-F1E5DADCB000}" destId="{62AA3679-5C0D-4D89-82B9-389018DEC513}" srcOrd="1" destOrd="0" presId="urn:microsoft.com/office/officeart/2005/8/layout/hierarchy2"/>
    <dgm:cxn modelId="{815030A4-EB0D-4498-A9A1-A7D604FDEA3A}" type="presParOf" srcId="{555B4EA4-0135-47F5-919B-7FE2590A6A50}" destId="{959E76E1-2D89-4BDA-91E5-CC7F1457BE33}" srcOrd="2" destOrd="0" presId="urn:microsoft.com/office/officeart/2005/8/layout/hierarchy2"/>
    <dgm:cxn modelId="{8365DBD6-6B4E-4819-90B3-67C175B548B1}" type="presParOf" srcId="{959E76E1-2D89-4BDA-91E5-CC7F1457BE33}" destId="{60D3F50E-25EA-4BCD-90EE-AF85FEE41B3B}" srcOrd="0" destOrd="0" presId="urn:microsoft.com/office/officeart/2005/8/layout/hierarchy2"/>
    <dgm:cxn modelId="{7471DC24-1964-44E3-8461-9F9C20C1BF8F}" type="presParOf" srcId="{555B4EA4-0135-47F5-919B-7FE2590A6A50}" destId="{83058C91-357D-40FA-BDA1-545EA94CB536}" srcOrd="3" destOrd="0" presId="urn:microsoft.com/office/officeart/2005/8/layout/hierarchy2"/>
    <dgm:cxn modelId="{566FB4CE-E48C-4218-823E-D39C44E2E15C}" type="presParOf" srcId="{83058C91-357D-40FA-BDA1-545EA94CB536}" destId="{878F8961-B2B7-4E8F-A001-F026CEFD1FD4}" srcOrd="0" destOrd="0" presId="urn:microsoft.com/office/officeart/2005/8/layout/hierarchy2"/>
    <dgm:cxn modelId="{80BF9C51-CDE1-4E1E-8BE7-4684E2D9B1C8}" type="presParOf" srcId="{83058C91-357D-40FA-BDA1-545EA94CB536}" destId="{431DD0FC-E267-4731-AC05-5EE1D9ADC8E1}" srcOrd="1" destOrd="0" presId="urn:microsoft.com/office/officeart/2005/8/layout/hierarchy2"/>
    <dgm:cxn modelId="{A1C441A8-959C-461C-A69B-CC663EF7D06B}" type="presParOf" srcId="{555B4EA4-0135-47F5-919B-7FE2590A6A50}" destId="{F666A311-6DCF-43C6-95F0-3FFE37842A50}" srcOrd="4" destOrd="0" presId="urn:microsoft.com/office/officeart/2005/8/layout/hierarchy2"/>
    <dgm:cxn modelId="{448FA21D-E673-4B33-93E9-4E0908DDEFA7}" type="presParOf" srcId="{F666A311-6DCF-43C6-95F0-3FFE37842A50}" destId="{035B65C6-78DD-47B7-9195-2FF8FD8B9975}" srcOrd="0" destOrd="0" presId="urn:microsoft.com/office/officeart/2005/8/layout/hierarchy2"/>
    <dgm:cxn modelId="{98101A20-B13B-48B2-8068-FEF8AF36DC76}" type="presParOf" srcId="{555B4EA4-0135-47F5-919B-7FE2590A6A50}" destId="{E04B5A68-CB91-4B74-87D0-D1481DCD5F28}" srcOrd="5" destOrd="0" presId="urn:microsoft.com/office/officeart/2005/8/layout/hierarchy2"/>
    <dgm:cxn modelId="{D6F8ABEA-C16D-4E56-9902-9DC7105F7F92}" type="presParOf" srcId="{E04B5A68-CB91-4B74-87D0-D1481DCD5F28}" destId="{75A39643-1394-49D2-9692-81CEB77DE4A9}" srcOrd="0" destOrd="0" presId="urn:microsoft.com/office/officeart/2005/8/layout/hierarchy2"/>
    <dgm:cxn modelId="{4F0ED77E-D268-4B0C-873D-7DF201D79DF0}" type="presParOf" srcId="{E04B5A68-CB91-4B74-87D0-D1481DCD5F28}" destId="{721F08D0-4F36-424F-87CA-7D1E16E4E2E9}" srcOrd="1" destOrd="0" presId="urn:microsoft.com/office/officeart/2005/8/layout/hierarchy2"/>
    <dgm:cxn modelId="{8D97045E-32C7-4E4F-80D6-0E943499501D}" type="presParOf" srcId="{555B4EA4-0135-47F5-919B-7FE2590A6A50}" destId="{572E8E70-D4B7-4F49-94EF-D14A57EE7331}" srcOrd="6" destOrd="0" presId="urn:microsoft.com/office/officeart/2005/8/layout/hierarchy2"/>
    <dgm:cxn modelId="{05599DA6-1BBE-44BD-8F48-1581E03B3010}" type="presParOf" srcId="{572E8E70-D4B7-4F49-94EF-D14A57EE7331}" destId="{F74CFE97-9289-49CC-AF51-722AC1141E4F}" srcOrd="0" destOrd="0" presId="urn:microsoft.com/office/officeart/2005/8/layout/hierarchy2"/>
    <dgm:cxn modelId="{7F42CB2A-5FB5-47B8-8DE4-C19B7D246A91}" type="presParOf" srcId="{555B4EA4-0135-47F5-919B-7FE2590A6A50}" destId="{97149EBB-C0D7-4F5E-A4BE-6E1AAE82CA10}" srcOrd="7" destOrd="0" presId="urn:microsoft.com/office/officeart/2005/8/layout/hierarchy2"/>
    <dgm:cxn modelId="{993DEA5A-E14F-4395-A4BC-F828F0F48406}" type="presParOf" srcId="{97149EBB-C0D7-4F5E-A4BE-6E1AAE82CA10}" destId="{AE833EDE-D399-40A3-BEFF-7ECF2F82B684}" srcOrd="0" destOrd="0" presId="urn:microsoft.com/office/officeart/2005/8/layout/hierarchy2"/>
    <dgm:cxn modelId="{B47D901E-CB27-4626-8078-E3E8AEA3923F}" type="presParOf" srcId="{97149EBB-C0D7-4F5E-A4BE-6E1AAE82CA10}" destId="{5CFBE6B1-2483-4420-9D09-B31182EAA3E3}" srcOrd="1" destOrd="0" presId="urn:microsoft.com/office/officeart/2005/8/layout/hierarchy2"/>
    <dgm:cxn modelId="{A47FCB49-19DF-4588-90A3-C92967AD2B25}" type="presParOf" srcId="{555B4EA4-0135-47F5-919B-7FE2590A6A50}" destId="{43392029-9908-4657-BFC2-C76CADB6501B}" srcOrd="8" destOrd="0" presId="urn:microsoft.com/office/officeart/2005/8/layout/hierarchy2"/>
    <dgm:cxn modelId="{33145EAE-F59F-46DB-AE79-C091ED2F7941}" type="presParOf" srcId="{43392029-9908-4657-BFC2-C76CADB6501B}" destId="{DA1C4499-CBE5-4577-A9D6-00CA486BEDCD}" srcOrd="0" destOrd="0" presId="urn:microsoft.com/office/officeart/2005/8/layout/hierarchy2"/>
    <dgm:cxn modelId="{98B4D84F-1600-48B6-B616-3A27BCBBD232}" type="presParOf" srcId="{555B4EA4-0135-47F5-919B-7FE2590A6A50}" destId="{C36FDD6C-C2D5-4FC6-A395-E499916C6C81}" srcOrd="9" destOrd="0" presId="urn:microsoft.com/office/officeart/2005/8/layout/hierarchy2"/>
    <dgm:cxn modelId="{16764355-20A3-4B11-A499-959C520DA8E7}" type="presParOf" srcId="{C36FDD6C-C2D5-4FC6-A395-E499916C6C81}" destId="{1B400C8C-0E8F-433F-8098-AA670422213D}" srcOrd="0" destOrd="0" presId="urn:microsoft.com/office/officeart/2005/8/layout/hierarchy2"/>
    <dgm:cxn modelId="{AAC6B86C-35AE-4E99-BB5F-17D006A24721}" type="presParOf" srcId="{C36FDD6C-C2D5-4FC6-A395-E499916C6C81}" destId="{8048DA42-346D-4C49-94A7-C51E13C2CD40}" srcOrd="1" destOrd="0" presId="urn:microsoft.com/office/officeart/2005/8/layout/hierarchy2"/>
    <dgm:cxn modelId="{65480226-014E-42C8-9065-383EADCDB559}" type="presParOf" srcId="{555B4EA4-0135-47F5-919B-7FE2590A6A50}" destId="{53FA1901-9465-4C88-8D14-37013AF11038}" srcOrd="10" destOrd="0" presId="urn:microsoft.com/office/officeart/2005/8/layout/hierarchy2"/>
    <dgm:cxn modelId="{B92D1E60-B8D2-485E-B2BF-BA194FAA029D}" type="presParOf" srcId="{53FA1901-9465-4C88-8D14-37013AF11038}" destId="{41DD7EFC-60F8-4400-AE57-B7CBE3E6FEB2}" srcOrd="0" destOrd="0" presId="urn:microsoft.com/office/officeart/2005/8/layout/hierarchy2"/>
    <dgm:cxn modelId="{1A8AEA11-0DE6-40AE-A742-2100392337CE}" type="presParOf" srcId="{555B4EA4-0135-47F5-919B-7FE2590A6A50}" destId="{1F5738F4-1824-41A7-B9E5-03354B31495A}" srcOrd="11" destOrd="0" presId="urn:microsoft.com/office/officeart/2005/8/layout/hierarchy2"/>
    <dgm:cxn modelId="{756DE710-BB69-4671-AD46-BA66D85A055F}" type="presParOf" srcId="{1F5738F4-1824-41A7-B9E5-03354B31495A}" destId="{ACD68DBE-07FB-445E-990D-FABC72AE4019}" srcOrd="0" destOrd="0" presId="urn:microsoft.com/office/officeart/2005/8/layout/hierarchy2"/>
    <dgm:cxn modelId="{1EBA882A-AFC0-4DDC-B41A-4EB8EC34FDED}" type="presParOf" srcId="{1F5738F4-1824-41A7-B9E5-03354B31495A}" destId="{F14F9741-4ACB-44D3-96C0-37ED4DE38AFB}" srcOrd="1" destOrd="0" presId="urn:microsoft.com/office/officeart/2005/8/layout/hierarchy2"/>
    <dgm:cxn modelId="{30805EE0-9C71-4B48-9FA8-65C8AF1BB139}" type="presParOf" srcId="{555B4EA4-0135-47F5-919B-7FE2590A6A50}" destId="{CD5F0CD1-C79F-474C-B011-ECE01A74EE0D}" srcOrd="12" destOrd="0" presId="urn:microsoft.com/office/officeart/2005/8/layout/hierarchy2"/>
    <dgm:cxn modelId="{E6701F56-A937-4FFA-B2BA-A3627FDDB4D1}" type="presParOf" srcId="{CD5F0CD1-C79F-474C-B011-ECE01A74EE0D}" destId="{62416F8E-7563-4713-A063-09F24F996090}" srcOrd="0" destOrd="0" presId="urn:microsoft.com/office/officeart/2005/8/layout/hierarchy2"/>
    <dgm:cxn modelId="{F680D7C6-51B5-4184-A11D-3CCBCA99AACC}" type="presParOf" srcId="{555B4EA4-0135-47F5-919B-7FE2590A6A50}" destId="{C801EDE7-B820-48E6-AE17-12BE43D88647}" srcOrd="13" destOrd="0" presId="urn:microsoft.com/office/officeart/2005/8/layout/hierarchy2"/>
    <dgm:cxn modelId="{E2CDE41B-7CCA-4FEF-B827-BB676017EFDA}" type="presParOf" srcId="{C801EDE7-B820-48E6-AE17-12BE43D88647}" destId="{680C2ED6-7532-42DF-BDF3-81A5A318005E}" srcOrd="0" destOrd="0" presId="urn:microsoft.com/office/officeart/2005/8/layout/hierarchy2"/>
    <dgm:cxn modelId="{6A6053F8-E5F5-4008-A692-D93C0430211B}" type="presParOf" srcId="{C801EDE7-B820-48E6-AE17-12BE43D88647}" destId="{D942C920-9FF2-4861-8F95-97DDB1E868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5EE778-7C28-4F3A-99DA-52E16A59AC9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E2CA67-D9AA-44B8-81CE-AF227F81F1CD}">
      <dgm:prSet phldrT="[Texto]"/>
      <dgm:spPr>
        <a:solidFill>
          <a:schemeClr val="bg1"/>
        </a:solidFill>
        <a:ln>
          <a:solidFill>
            <a:schemeClr val="tx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rPr>
            <a:t>APROMAR</a:t>
          </a:r>
        </a:p>
      </dgm:t>
    </dgm:pt>
    <dgm:pt modelId="{4F629EA7-C090-4B4F-AAD8-7981D269EE29}" type="parTrans" cxnId="{BE4FB02F-F936-4B33-A686-209C5E38F0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A90D795-6BF4-4F5B-8CC9-AECEEF3E7D93}" type="sibTrans" cxnId="{BE4FB02F-F936-4B33-A686-209C5E38F0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08AA03D-EF2C-459E-9A7D-D89F48472309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AAC &amp; MAC</a:t>
          </a:r>
        </a:p>
      </dgm:t>
    </dgm:pt>
    <dgm:pt modelId="{4828CD9B-B225-461F-BA09-A5DE3478C370}" type="parTrans" cxnId="{5342630B-8363-480C-9261-49F6E4B7564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12AAC9AF-6660-4BF6-95AF-A2E2FB80B683}" type="sibTrans" cxnId="{5342630B-8363-480C-9261-49F6E4B7564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465B57A8-4082-4299-BC9F-D47AA551FABC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EESC</a:t>
          </a:r>
        </a:p>
      </dgm:t>
    </dgm:pt>
    <dgm:pt modelId="{17A19F3D-3D26-49B8-A066-4144AEEC4EBC}" type="parTrans" cxnId="{84C1D798-5371-455F-84E1-B7BC07A933BE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659DB125-76DD-4103-BC10-F092BF55096A}" type="sibTrans" cxnId="{84C1D798-5371-455F-84E1-B7BC07A933BE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BBE13A53-6854-4147-8052-7E1CBA2E15E4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 err="1">
              <a:latin typeface="Garamond" pitchFamily="18" charset="0"/>
            </a:rPr>
            <a:t>European</a:t>
          </a:r>
          <a:r>
            <a:rPr lang="es-ES" b="1" dirty="0">
              <a:latin typeface="Garamond" pitchFamily="18" charset="0"/>
            </a:rPr>
            <a:t> </a:t>
          </a:r>
          <a:r>
            <a:rPr lang="es-ES" b="1" dirty="0" err="1">
              <a:latin typeface="Garamond" pitchFamily="18" charset="0"/>
            </a:rPr>
            <a:t>Commission</a:t>
          </a:r>
          <a:r>
            <a:rPr lang="es-ES" b="1" dirty="0">
              <a:latin typeface="Garamond" pitchFamily="18" charset="0"/>
            </a:rPr>
            <a:t>.</a:t>
          </a:r>
        </a:p>
      </dgm:t>
    </dgm:pt>
    <dgm:pt modelId="{C50A9FFA-C65C-4D06-AFF3-FFA81FB7FFC5}" type="parTrans" cxnId="{E662A440-149F-421B-8EBA-54E86C0CCE6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A1D6F298-1FAB-416D-B38F-AD4C75017D94}" type="sibTrans" cxnId="{E662A440-149F-421B-8EBA-54E86C0CCE65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C49260DA-8250-49D9-BA8F-0D872CFBECD5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EU </a:t>
          </a:r>
          <a:r>
            <a:rPr lang="es-ES" b="1" dirty="0" err="1">
              <a:latin typeface="Garamond" pitchFamily="18" charset="0"/>
            </a:rPr>
            <a:t>Parliament</a:t>
          </a:r>
          <a:endParaRPr lang="es-ES" b="1" dirty="0">
            <a:latin typeface="Garamond" pitchFamily="18" charset="0"/>
          </a:endParaRPr>
        </a:p>
      </dgm:t>
    </dgm:pt>
    <dgm:pt modelId="{1724BD43-DA50-49AD-9524-1A5A04B0CCFD}" type="parTrans" cxnId="{4FD441E8-9742-4DB7-A264-9FE56A3E54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7D37EF93-E7B0-42E1-9C83-CF3E4029AE25}" type="sibTrans" cxnId="{4FD441E8-9742-4DB7-A264-9FE56A3E5482}">
      <dgm:prSet/>
      <dgm:spPr/>
      <dgm:t>
        <a:bodyPr/>
        <a:lstStyle/>
        <a:p>
          <a:endParaRPr lang="es-ES" b="1">
            <a:latin typeface="Garamond" pitchFamily="18" charset="0"/>
          </a:endParaRPr>
        </a:p>
      </dgm:t>
    </dgm:pt>
    <dgm:pt modelId="{04DEFB9C-A8A7-4816-8C77-5096AE9A37EA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FAO</a:t>
          </a:r>
        </a:p>
      </dgm:t>
    </dgm:pt>
    <dgm:pt modelId="{229F4636-8B1D-4976-8FC0-55FBBDFD53DC}" type="parTrans" cxnId="{33E496A3-1807-4DE2-A77A-7982786AA69C}">
      <dgm:prSet/>
      <dgm:spPr/>
      <dgm:t>
        <a:bodyPr/>
        <a:lstStyle/>
        <a:p>
          <a:endParaRPr lang="es-ES"/>
        </a:p>
      </dgm:t>
    </dgm:pt>
    <dgm:pt modelId="{4C0D61F2-3815-4ECB-92C9-1ABF6401AD37}" type="sibTrans" cxnId="{33E496A3-1807-4DE2-A77A-7982786AA69C}">
      <dgm:prSet/>
      <dgm:spPr/>
      <dgm:t>
        <a:bodyPr/>
        <a:lstStyle/>
        <a:p>
          <a:endParaRPr lang="es-ES"/>
        </a:p>
      </dgm:t>
    </dgm:pt>
    <dgm:pt modelId="{4645C24C-E8A4-4B33-BEA9-E6D68D0A636E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FEAP</a:t>
          </a:r>
        </a:p>
      </dgm:t>
    </dgm:pt>
    <dgm:pt modelId="{88AD74E1-71C8-414F-84CC-83BEDE2B011A}" type="parTrans" cxnId="{2A8B06B4-06D2-4662-B75A-4AF6FC85BC4A}">
      <dgm:prSet/>
      <dgm:spPr/>
      <dgm:t>
        <a:bodyPr/>
        <a:lstStyle/>
        <a:p>
          <a:endParaRPr lang="es-ES"/>
        </a:p>
      </dgm:t>
    </dgm:pt>
    <dgm:pt modelId="{9711A969-3A36-414E-831A-6EE9386AF346}" type="sibTrans" cxnId="{2A8B06B4-06D2-4662-B75A-4AF6FC85BC4A}">
      <dgm:prSet/>
      <dgm:spPr/>
      <dgm:t>
        <a:bodyPr/>
        <a:lstStyle/>
        <a:p>
          <a:endParaRPr lang="es-ES"/>
        </a:p>
      </dgm:t>
    </dgm:pt>
    <dgm:pt modelId="{CD7066C1-370B-48AA-9AC2-262D5F49A2C3}">
      <dgm:prSet phldrT="[Tex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b="1" dirty="0">
              <a:latin typeface="Garamond" pitchFamily="18" charset="0"/>
            </a:rPr>
            <a:t>IUCN</a:t>
          </a:r>
        </a:p>
      </dgm:t>
    </dgm:pt>
    <dgm:pt modelId="{8F1321AA-E2D4-4E0A-9AB5-14667F20663A}" type="parTrans" cxnId="{F25383B7-4608-45A3-8959-BF3A45B76EFB}">
      <dgm:prSet/>
      <dgm:spPr/>
      <dgm:t>
        <a:bodyPr/>
        <a:lstStyle/>
        <a:p>
          <a:endParaRPr lang="es-ES"/>
        </a:p>
      </dgm:t>
    </dgm:pt>
    <dgm:pt modelId="{85E8EB1E-8DFB-4EEA-9C75-2EFE06F994E8}" type="sibTrans" cxnId="{F25383B7-4608-45A3-8959-BF3A45B76EFB}">
      <dgm:prSet/>
      <dgm:spPr/>
      <dgm:t>
        <a:bodyPr/>
        <a:lstStyle/>
        <a:p>
          <a:endParaRPr lang="es-ES"/>
        </a:p>
      </dgm:t>
    </dgm:pt>
    <dgm:pt modelId="{32894ED2-D77F-45DB-A38C-4D1EB68EB63A}" type="pres">
      <dgm:prSet presAssocID="{685EE778-7C28-4F3A-99DA-52E16A59AC9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B5DACC-4000-49C3-B270-1723BF677198}" type="pres">
      <dgm:prSet presAssocID="{F3E2CA67-D9AA-44B8-81CE-AF227F81F1CD}" presName="root1" presStyleCnt="0"/>
      <dgm:spPr/>
    </dgm:pt>
    <dgm:pt modelId="{89DA27B5-3231-4A4A-98E2-2293D72E443B}" type="pres">
      <dgm:prSet presAssocID="{F3E2CA67-D9AA-44B8-81CE-AF227F81F1CD}" presName="LevelOneTextNode" presStyleLbl="node0" presStyleIdx="0" presStyleCnt="1" custLinFactX="-5219" custLinFactNeighborX="-100000" custLinFactNeighborY="1132">
        <dgm:presLayoutVars>
          <dgm:chPref val="3"/>
        </dgm:presLayoutVars>
      </dgm:prSet>
      <dgm:spPr/>
    </dgm:pt>
    <dgm:pt modelId="{555B4EA4-0135-47F5-919B-7FE2590A6A50}" type="pres">
      <dgm:prSet presAssocID="{F3E2CA67-D9AA-44B8-81CE-AF227F81F1CD}" presName="level2hierChild" presStyleCnt="0"/>
      <dgm:spPr/>
    </dgm:pt>
    <dgm:pt modelId="{A5A8ED86-E92E-429F-A77A-2A62007D43E3}" type="pres">
      <dgm:prSet presAssocID="{4828CD9B-B225-461F-BA09-A5DE3478C370}" presName="conn2-1" presStyleLbl="parChTrans1D2" presStyleIdx="0" presStyleCnt="7"/>
      <dgm:spPr/>
    </dgm:pt>
    <dgm:pt modelId="{4332A818-8600-48C5-9AC6-91C922CBAAD2}" type="pres">
      <dgm:prSet presAssocID="{4828CD9B-B225-461F-BA09-A5DE3478C370}" presName="connTx" presStyleLbl="parChTrans1D2" presStyleIdx="0" presStyleCnt="7"/>
      <dgm:spPr/>
    </dgm:pt>
    <dgm:pt modelId="{067BE079-1CC6-47A4-BC8D-F1E5DADCB000}" type="pres">
      <dgm:prSet presAssocID="{B08AA03D-EF2C-459E-9A7D-D89F48472309}" presName="root2" presStyleCnt="0"/>
      <dgm:spPr/>
    </dgm:pt>
    <dgm:pt modelId="{AD570023-0EA5-4C4F-B84E-4298419428FF}" type="pres">
      <dgm:prSet presAssocID="{B08AA03D-EF2C-459E-9A7D-D89F48472309}" presName="LevelTwoTextNode" presStyleLbl="node2" presStyleIdx="0" presStyleCnt="7" custLinFactNeighborX="-17915">
        <dgm:presLayoutVars>
          <dgm:chPref val="3"/>
        </dgm:presLayoutVars>
      </dgm:prSet>
      <dgm:spPr/>
    </dgm:pt>
    <dgm:pt modelId="{62AA3679-5C0D-4D89-82B9-389018DEC513}" type="pres">
      <dgm:prSet presAssocID="{B08AA03D-EF2C-459E-9A7D-D89F48472309}" presName="level3hierChild" presStyleCnt="0"/>
      <dgm:spPr/>
    </dgm:pt>
    <dgm:pt modelId="{959E76E1-2D89-4BDA-91E5-CC7F1457BE33}" type="pres">
      <dgm:prSet presAssocID="{17A19F3D-3D26-49B8-A066-4144AEEC4EBC}" presName="conn2-1" presStyleLbl="parChTrans1D2" presStyleIdx="1" presStyleCnt="7"/>
      <dgm:spPr/>
    </dgm:pt>
    <dgm:pt modelId="{60D3F50E-25EA-4BCD-90EE-AF85FEE41B3B}" type="pres">
      <dgm:prSet presAssocID="{17A19F3D-3D26-49B8-A066-4144AEEC4EBC}" presName="connTx" presStyleLbl="parChTrans1D2" presStyleIdx="1" presStyleCnt="7"/>
      <dgm:spPr/>
    </dgm:pt>
    <dgm:pt modelId="{83058C91-357D-40FA-BDA1-545EA94CB536}" type="pres">
      <dgm:prSet presAssocID="{465B57A8-4082-4299-BC9F-D47AA551FABC}" presName="root2" presStyleCnt="0"/>
      <dgm:spPr/>
    </dgm:pt>
    <dgm:pt modelId="{878F8961-B2B7-4E8F-A001-F026CEFD1FD4}" type="pres">
      <dgm:prSet presAssocID="{465B57A8-4082-4299-BC9F-D47AA551FABC}" presName="LevelTwoTextNode" presStyleLbl="node2" presStyleIdx="1" presStyleCnt="7">
        <dgm:presLayoutVars>
          <dgm:chPref val="3"/>
        </dgm:presLayoutVars>
      </dgm:prSet>
      <dgm:spPr/>
    </dgm:pt>
    <dgm:pt modelId="{431DD0FC-E267-4731-AC05-5EE1D9ADC8E1}" type="pres">
      <dgm:prSet presAssocID="{465B57A8-4082-4299-BC9F-D47AA551FABC}" presName="level3hierChild" presStyleCnt="0"/>
      <dgm:spPr/>
    </dgm:pt>
    <dgm:pt modelId="{F666A311-6DCF-43C6-95F0-3FFE37842A50}" type="pres">
      <dgm:prSet presAssocID="{8F1321AA-E2D4-4E0A-9AB5-14667F20663A}" presName="conn2-1" presStyleLbl="parChTrans1D2" presStyleIdx="2" presStyleCnt="7"/>
      <dgm:spPr/>
    </dgm:pt>
    <dgm:pt modelId="{035B65C6-78DD-47B7-9195-2FF8FD8B9975}" type="pres">
      <dgm:prSet presAssocID="{8F1321AA-E2D4-4E0A-9AB5-14667F20663A}" presName="connTx" presStyleLbl="parChTrans1D2" presStyleIdx="2" presStyleCnt="7"/>
      <dgm:spPr/>
    </dgm:pt>
    <dgm:pt modelId="{E04B5A68-CB91-4B74-87D0-D1481DCD5F28}" type="pres">
      <dgm:prSet presAssocID="{CD7066C1-370B-48AA-9AC2-262D5F49A2C3}" presName="root2" presStyleCnt="0"/>
      <dgm:spPr/>
    </dgm:pt>
    <dgm:pt modelId="{75A39643-1394-49D2-9692-81CEB77DE4A9}" type="pres">
      <dgm:prSet presAssocID="{CD7066C1-370B-48AA-9AC2-262D5F49A2C3}" presName="LevelTwoTextNode" presStyleLbl="node2" presStyleIdx="2" presStyleCnt="7" custLinFactNeighborX="11815">
        <dgm:presLayoutVars>
          <dgm:chPref val="3"/>
        </dgm:presLayoutVars>
      </dgm:prSet>
      <dgm:spPr/>
    </dgm:pt>
    <dgm:pt modelId="{721F08D0-4F36-424F-87CA-7D1E16E4E2E9}" type="pres">
      <dgm:prSet presAssocID="{CD7066C1-370B-48AA-9AC2-262D5F49A2C3}" presName="level3hierChild" presStyleCnt="0"/>
      <dgm:spPr/>
    </dgm:pt>
    <dgm:pt modelId="{572E8E70-D4B7-4F49-94EF-D14A57EE7331}" type="pres">
      <dgm:prSet presAssocID="{C50A9FFA-C65C-4D06-AFF3-FFA81FB7FFC5}" presName="conn2-1" presStyleLbl="parChTrans1D2" presStyleIdx="3" presStyleCnt="7"/>
      <dgm:spPr/>
    </dgm:pt>
    <dgm:pt modelId="{F74CFE97-9289-49CC-AF51-722AC1141E4F}" type="pres">
      <dgm:prSet presAssocID="{C50A9FFA-C65C-4D06-AFF3-FFA81FB7FFC5}" presName="connTx" presStyleLbl="parChTrans1D2" presStyleIdx="3" presStyleCnt="7"/>
      <dgm:spPr/>
    </dgm:pt>
    <dgm:pt modelId="{97149EBB-C0D7-4F5E-A4BE-6E1AAE82CA10}" type="pres">
      <dgm:prSet presAssocID="{BBE13A53-6854-4147-8052-7E1CBA2E15E4}" presName="root2" presStyleCnt="0"/>
      <dgm:spPr/>
    </dgm:pt>
    <dgm:pt modelId="{AE833EDE-D399-40A3-BEFF-7ECF2F82B684}" type="pres">
      <dgm:prSet presAssocID="{BBE13A53-6854-4147-8052-7E1CBA2E15E4}" presName="LevelTwoTextNode" presStyleLbl="node2" presStyleIdx="3" presStyleCnt="7" custLinFactNeighborX="24170">
        <dgm:presLayoutVars>
          <dgm:chPref val="3"/>
        </dgm:presLayoutVars>
      </dgm:prSet>
      <dgm:spPr/>
    </dgm:pt>
    <dgm:pt modelId="{5CFBE6B1-2483-4420-9D09-B31182EAA3E3}" type="pres">
      <dgm:prSet presAssocID="{BBE13A53-6854-4147-8052-7E1CBA2E15E4}" presName="level3hierChild" presStyleCnt="0"/>
      <dgm:spPr/>
    </dgm:pt>
    <dgm:pt modelId="{43392029-9908-4657-BFC2-C76CADB6501B}" type="pres">
      <dgm:prSet presAssocID="{1724BD43-DA50-49AD-9524-1A5A04B0CCFD}" presName="conn2-1" presStyleLbl="parChTrans1D2" presStyleIdx="4" presStyleCnt="7"/>
      <dgm:spPr/>
    </dgm:pt>
    <dgm:pt modelId="{DA1C4499-CBE5-4577-A9D6-00CA486BEDCD}" type="pres">
      <dgm:prSet presAssocID="{1724BD43-DA50-49AD-9524-1A5A04B0CCFD}" presName="connTx" presStyleLbl="parChTrans1D2" presStyleIdx="4" presStyleCnt="7"/>
      <dgm:spPr/>
    </dgm:pt>
    <dgm:pt modelId="{C36FDD6C-C2D5-4FC6-A395-E499916C6C81}" type="pres">
      <dgm:prSet presAssocID="{C49260DA-8250-49D9-BA8F-0D872CFBECD5}" presName="root2" presStyleCnt="0"/>
      <dgm:spPr/>
    </dgm:pt>
    <dgm:pt modelId="{1B400C8C-0E8F-433F-8098-AA670422213D}" type="pres">
      <dgm:prSet presAssocID="{C49260DA-8250-49D9-BA8F-0D872CFBECD5}" presName="LevelTwoTextNode" presStyleLbl="node2" presStyleIdx="4" presStyleCnt="7" custLinFactNeighborX="11815">
        <dgm:presLayoutVars>
          <dgm:chPref val="3"/>
        </dgm:presLayoutVars>
      </dgm:prSet>
      <dgm:spPr/>
    </dgm:pt>
    <dgm:pt modelId="{8048DA42-346D-4C49-94A7-C51E13C2CD40}" type="pres">
      <dgm:prSet presAssocID="{C49260DA-8250-49D9-BA8F-0D872CFBECD5}" presName="level3hierChild" presStyleCnt="0"/>
      <dgm:spPr/>
    </dgm:pt>
    <dgm:pt modelId="{53FA1901-9465-4C88-8D14-37013AF11038}" type="pres">
      <dgm:prSet presAssocID="{229F4636-8B1D-4976-8FC0-55FBBDFD53DC}" presName="conn2-1" presStyleLbl="parChTrans1D2" presStyleIdx="5" presStyleCnt="7"/>
      <dgm:spPr/>
    </dgm:pt>
    <dgm:pt modelId="{41DD7EFC-60F8-4400-AE57-B7CBE3E6FEB2}" type="pres">
      <dgm:prSet presAssocID="{229F4636-8B1D-4976-8FC0-55FBBDFD53DC}" presName="connTx" presStyleLbl="parChTrans1D2" presStyleIdx="5" presStyleCnt="7"/>
      <dgm:spPr/>
    </dgm:pt>
    <dgm:pt modelId="{1F5738F4-1824-41A7-B9E5-03354B31495A}" type="pres">
      <dgm:prSet presAssocID="{04DEFB9C-A8A7-4816-8C77-5096AE9A37EA}" presName="root2" presStyleCnt="0"/>
      <dgm:spPr/>
    </dgm:pt>
    <dgm:pt modelId="{ACD68DBE-07FB-445E-990D-FABC72AE4019}" type="pres">
      <dgm:prSet presAssocID="{04DEFB9C-A8A7-4816-8C77-5096AE9A37EA}" presName="LevelTwoTextNode" presStyleLbl="node2" presStyleIdx="5" presStyleCnt="7">
        <dgm:presLayoutVars>
          <dgm:chPref val="3"/>
        </dgm:presLayoutVars>
      </dgm:prSet>
      <dgm:spPr/>
    </dgm:pt>
    <dgm:pt modelId="{F14F9741-4ACB-44D3-96C0-37ED4DE38AFB}" type="pres">
      <dgm:prSet presAssocID="{04DEFB9C-A8A7-4816-8C77-5096AE9A37EA}" presName="level3hierChild" presStyleCnt="0"/>
      <dgm:spPr/>
    </dgm:pt>
    <dgm:pt modelId="{CD5F0CD1-C79F-474C-B011-ECE01A74EE0D}" type="pres">
      <dgm:prSet presAssocID="{88AD74E1-71C8-414F-84CC-83BEDE2B011A}" presName="conn2-1" presStyleLbl="parChTrans1D2" presStyleIdx="6" presStyleCnt="7"/>
      <dgm:spPr/>
    </dgm:pt>
    <dgm:pt modelId="{62416F8E-7563-4713-A063-09F24F996090}" type="pres">
      <dgm:prSet presAssocID="{88AD74E1-71C8-414F-84CC-83BEDE2B011A}" presName="connTx" presStyleLbl="parChTrans1D2" presStyleIdx="6" presStyleCnt="7"/>
      <dgm:spPr/>
    </dgm:pt>
    <dgm:pt modelId="{C801EDE7-B820-48E6-AE17-12BE43D88647}" type="pres">
      <dgm:prSet presAssocID="{4645C24C-E8A4-4B33-BEA9-E6D68D0A636E}" presName="root2" presStyleCnt="0"/>
      <dgm:spPr/>
    </dgm:pt>
    <dgm:pt modelId="{680C2ED6-7532-42DF-BDF3-81A5A318005E}" type="pres">
      <dgm:prSet presAssocID="{4645C24C-E8A4-4B33-BEA9-E6D68D0A636E}" presName="LevelTwoTextNode" presStyleLbl="node2" presStyleIdx="6" presStyleCnt="7" custLinFactNeighborX="-17915">
        <dgm:presLayoutVars>
          <dgm:chPref val="3"/>
        </dgm:presLayoutVars>
      </dgm:prSet>
      <dgm:spPr/>
    </dgm:pt>
    <dgm:pt modelId="{D942C920-9FF2-4861-8F95-97DDB1E868CC}" type="pres">
      <dgm:prSet presAssocID="{4645C24C-E8A4-4B33-BEA9-E6D68D0A636E}" presName="level3hierChild" presStyleCnt="0"/>
      <dgm:spPr/>
    </dgm:pt>
  </dgm:ptLst>
  <dgm:cxnLst>
    <dgm:cxn modelId="{2CA13804-DED5-4648-90D4-F3E06BB57562}" type="presOf" srcId="{4828CD9B-B225-461F-BA09-A5DE3478C370}" destId="{A5A8ED86-E92E-429F-A77A-2A62007D43E3}" srcOrd="0" destOrd="0" presId="urn:microsoft.com/office/officeart/2005/8/layout/hierarchy2"/>
    <dgm:cxn modelId="{5FC16A05-FA18-49E0-9925-583D6E647F19}" type="presOf" srcId="{465B57A8-4082-4299-BC9F-D47AA551FABC}" destId="{878F8961-B2B7-4E8F-A001-F026CEFD1FD4}" srcOrd="0" destOrd="0" presId="urn:microsoft.com/office/officeart/2005/8/layout/hierarchy2"/>
    <dgm:cxn modelId="{5342630B-8363-480C-9261-49F6E4B75645}" srcId="{F3E2CA67-D9AA-44B8-81CE-AF227F81F1CD}" destId="{B08AA03D-EF2C-459E-9A7D-D89F48472309}" srcOrd="0" destOrd="0" parTransId="{4828CD9B-B225-461F-BA09-A5DE3478C370}" sibTransId="{12AAC9AF-6660-4BF6-95AF-A2E2FB80B683}"/>
    <dgm:cxn modelId="{3CB7240D-0896-4832-A0FC-C7EC866A3317}" type="presOf" srcId="{17A19F3D-3D26-49B8-A066-4144AEEC4EBC}" destId="{959E76E1-2D89-4BDA-91E5-CC7F1457BE33}" srcOrd="0" destOrd="0" presId="urn:microsoft.com/office/officeart/2005/8/layout/hierarchy2"/>
    <dgm:cxn modelId="{5739ED25-E645-4FB9-A42D-A98D281E6320}" type="presOf" srcId="{17A19F3D-3D26-49B8-A066-4144AEEC4EBC}" destId="{60D3F50E-25EA-4BCD-90EE-AF85FEE41B3B}" srcOrd="1" destOrd="0" presId="urn:microsoft.com/office/officeart/2005/8/layout/hierarchy2"/>
    <dgm:cxn modelId="{00587527-6C99-4809-A432-FB335A6D33D4}" type="presOf" srcId="{B08AA03D-EF2C-459E-9A7D-D89F48472309}" destId="{AD570023-0EA5-4C4F-B84E-4298419428FF}" srcOrd="0" destOrd="0" presId="urn:microsoft.com/office/officeart/2005/8/layout/hierarchy2"/>
    <dgm:cxn modelId="{BE4FB02F-F936-4B33-A686-209C5E38F082}" srcId="{685EE778-7C28-4F3A-99DA-52E16A59AC9A}" destId="{F3E2CA67-D9AA-44B8-81CE-AF227F81F1CD}" srcOrd="0" destOrd="0" parTransId="{4F629EA7-C090-4B4F-AAD8-7981D269EE29}" sibTransId="{BA90D795-6BF4-4F5B-8CC9-AECEEF3E7D93}"/>
    <dgm:cxn modelId="{E9F75F3A-8979-4508-A082-7015A8AB7DDB}" type="presOf" srcId="{4828CD9B-B225-461F-BA09-A5DE3478C370}" destId="{4332A818-8600-48C5-9AC6-91C922CBAAD2}" srcOrd="1" destOrd="0" presId="urn:microsoft.com/office/officeart/2005/8/layout/hierarchy2"/>
    <dgm:cxn modelId="{6D5D003F-C376-4308-8CDA-E96DBFE454A2}" type="presOf" srcId="{8F1321AA-E2D4-4E0A-9AB5-14667F20663A}" destId="{035B65C6-78DD-47B7-9195-2FF8FD8B9975}" srcOrd="1" destOrd="0" presId="urn:microsoft.com/office/officeart/2005/8/layout/hierarchy2"/>
    <dgm:cxn modelId="{E662A440-149F-421B-8EBA-54E86C0CCE65}" srcId="{F3E2CA67-D9AA-44B8-81CE-AF227F81F1CD}" destId="{BBE13A53-6854-4147-8052-7E1CBA2E15E4}" srcOrd="3" destOrd="0" parTransId="{C50A9FFA-C65C-4D06-AFF3-FFA81FB7FFC5}" sibTransId="{A1D6F298-1FAB-416D-B38F-AD4C75017D94}"/>
    <dgm:cxn modelId="{ECF3F44A-6801-4E38-BCBD-4CB94F59F208}" type="presOf" srcId="{F3E2CA67-D9AA-44B8-81CE-AF227F81F1CD}" destId="{89DA27B5-3231-4A4A-98E2-2293D72E443B}" srcOrd="0" destOrd="0" presId="urn:microsoft.com/office/officeart/2005/8/layout/hierarchy2"/>
    <dgm:cxn modelId="{52C7D46C-84A8-4C98-B49E-A278F55BE739}" type="presOf" srcId="{C50A9FFA-C65C-4D06-AFF3-FFA81FB7FFC5}" destId="{F74CFE97-9289-49CC-AF51-722AC1141E4F}" srcOrd="1" destOrd="0" presId="urn:microsoft.com/office/officeart/2005/8/layout/hierarchy2"/>
    <dgm:cxn modelId="{7C08AD53-9CCE-426E-A0BF-43142A34772C}" type="presOf" srcId="{CD7066C1-370B-48AA-9AC2-262D5F49A2C3}" destId="{75A39643-1394-49D2-9692-81CEB77DE4A9}" srcOrd="0" destOrd="0" presId="urn:microsoft.com/office/officeart/2005/8/layout/hierarchy2"/>
    <dgm:cxn modelId="{2FBFCD53-389D-4CAF-9676-2A30D62D6646}" type="presOf" srcId="{1724BD43-DA50-49AD-9524-1A5A04B0CCFD}" destId="{DA1C4499-CBE5-4577-A9D6-00CA486BEDCD}" srcOrd="1" destOrd="0" presId="urn:microsoft.com/office/officeart/2005/8/layout/hierarchy2"/>
    <dgm:cxn modelId="{3001C68C-1F71-4A07-BB80-E65BA96600FC}" type="presOf" srcId="{8F1321AA-E2D4-4E0A-9AB5-14667F20663A}" destId="{F666A311-6DCF-43C6-95F0-3FFE37842A50}" srcOrd="0" destOrd="0" presId="urn:microsoft.com/office/officeart/2005/8/layout/hierarchy2"/>
    <dgm:cxn modelId="{F1A6858F-789C-4CD1-A47B-465BA57770A9}" type="presOf" srcId="{04DEFB9C-A8A7-4816-8C77-5096AE9A37EA}" destId="{ACD68DBE-07FB-445E-990D-FABC72AE4019}" srcOrd="0" destOrd="0" presId="urn:microsoft.com/office/officeart/2005/8/layout/hierarchy2"/>
    <dgm:cxn modelId="{84C1D798-5371-455F-84E1-B7BC07A933BE}" srcId="{F3E2CA67-D9AA-44B8-81CE-AF227F81F1CD}" destId="{465B57A8-4082-4299-BC9F-D47AA551FABC}" srcOrd="1" destOrd="0" parTransId="{17A19F3D-3D26-49B8-A066-4144AEEC4EBC}" sibTransId="{659DB125-76DD-4103-BC10-F092BF55096A}"/>
    <dgm:cxn modelId="{33E496A3-1807-4DE2-A77A-7982786AA69C}" srcId="{F3E2CA67-D9AA-44B8-81CE-AF227F81F1CD}" destId="{04DEFB9C-A8A7-4816-8C77-5096AE9A37EA}" srcOrd="5" destOrd="0" parTransId="{229F4636-8B1D-4976-8FC0-55FBBDFD53DC}" sibTransId="{4C0D61F2-3815-4ECB-92C9-1ABF6401AD37}"/>
    <dgm:cxn modelId="{5DB1E1A4-13C4-4C7F-B5FC-9405F00F0534}" type="presOf" srcId="{685EE778-7C28-4F3A-99DA-52E16A59AC9A}" destId="{32894ED2-D77F-45DB-A38C-4D1EB68EB63A}" srcOrd="0" destOrd="0" presId="urn:microsoft.com/office/officeart/2005/8/layout/hierarchy2"/>
    <dgm:cxn modelId="{2027BFB0-DE73-41B8-A5A6-EB9E3597E0E8}" type="presOf" srcId="{4645C24C-E8A4-4B33-BEA9-E6D68D0A636E}" destId="{680C2ED6-7532-42DF-BDF3-81A5A318005E}" srcOrd="0" destOrd="0" presId="urn:microsoft.com/office/officeart/2005/8/layout/hierarchy2"/>
    <dgm:cxn modelId="{2A8B06B4-06D2-4662-B75A-4AF6FC85BC4A}" srcId="{F3E2CA67-D9AA-44B8-81CE-AF227F81F1CD}" destId="{4645C24C-E8A4-4B33-BEA9-E6D68D0A636E}" srcOrd="6" destOrd="0" parTransId="{88AD74E1-71C8-414F-84CC-83BEDE2B011A}" sibTransId="{9711A969-3A36-414E-831A-6EE9386AF346}"/>
    <dgm:cxn modelId="{E44727B5-13B0-4D35-844C-1C59362D40D2}" type="presOf" srcId="{229F4636-8B1D-4976-8FC0-55FBBDFD53DC}" destId="{41DD7EFC-60F8-4400-AE57-B7CBE3E6FEB2}" srcOrd="1" destOrd="0" presId="urn:microsoft.com/office/officeart/2005/8/layout/hierarchy2"/>
    <dgm:cxn modelId="{F25383B7-4608-45A3-8959-BF3A45B76EFB}" srcId="{F3E2CA67-D9AA-44B8-81CE-AF227F81F1CD}" destId="{CD7066C1-370B-48AA-9AC2-262D5F49A2C3}" srcOrd="2" destOrd="0" parTransId="{8F1321AA-E2D4-4E0A-9AB5-14667F20663A}" sibTransId="{85E8EB1E-8DFB-4EEA-9C75-2EFE06F994E8}"/>
    <dgm:cxn modelId="{77FAB0B7-B3B7-48B0-9B3C-689585AC68A1}" type="presOf" srcId="{88AD74E1-71C8-414F-84CC-83BEDE2B011A}" destId="{62416F8E-7563-4713-A063-09F24F996090}" srcOrd="1" destOrd="0" presId="urn:microsoft.com/office/officeart/2005/8/layout/hierarchy2"/>
    <dgm:cxn modelId="{4FA82DC5-EF3B-431F-B0F3-B1A7ABC3364A}" type="presOf" srcId="{BBE13A53-6854-4147-8052-7E1CBA2E15E4}" destId="{AE833EDE-D399-40A3-BEFF-7ECF2F82B684}" srcOrd="0" destOrd="0" presId="urn:microsoft.com/office/officeart/2005/8/layout/hierarchy2"/>
    <dgm:cxn modelId="{E61E11D8-9352-4562-98D9-EEBCA3F74396}" type="presOf" srcId="{1724BD43-DA50-49AD-9524-1A5A04B0CCFD}" destId="{43392029-9908-4657-BFC2-C76CADB6501B}" srcOrd="0" destOrd="0" presId="urn:microsoft.com/office/officeart/2005/8/layout/hierarchy2"/>
    <dgm:cxn modelId="{675779E4-75A1-49F2-88E1-5CC7B3AA85D5}" type="presOf" srcId="{C50A9FFA-C65C-4D06-AFF3-FFA81FB7FFC5}" destId="{572E8E70-D4B7-4F49-94EF-D14A57EE7331}" srcOrd="0" destOrd="0" presId="urn:microsoft.com/office/officeart/2005/8/layout/hierarchy2"/>
    <dgm:cxn modelId="{76453EE5-2321-410D-B7CB-9824585F3D05}" type="presOf" srcId="{88AD74E1-71C8-414F-84CC-83BEDE2B011A}" destId="{CD5F0CD1-C79F-474C-B011-ECE01A74EE0D}" srcOrd="0" destOrd="0" presId="urn:microsoft.com/office/officeart/2005/8/layout/hierarchy2"/>
    <dgm:cxn modelId="{4FD441E8-9742-4DB7-A264-9FE56A3E5482}" srcId="{F3E2CA67-D9AA-44B8-81CE-AF227F81F1CD}" destId="{C49260DA-8250-49D9-BA8F-0D872CFBECD5}" srcOrd="4" destOrd="0" parTransId="{1724BD43-DA50-49AD-9524-1A5A04B0CCFD}" sibTransId="{7D37EF93-E7B0-42E1-9C83-CF3E4029AE25}"/>
    <dgm:cxn modelId="{C2D42CF6-B6BE-46BC-B73B-2B5BD6EE0580}" type="presOf" srcId="{C49260DA-8250-49D9-BA8F-0D872CFBECD5}" destId="{1B400C8C-0E8F-433F-8098-AA670422213D}" srcOrd="0" destOrd="0" presId="urn:microsoft.com/office/officeart/2005/8/layout/hierarchy2"/>
    <dgm:cxn modelId="{A35CDCF7-1E65-4A1A-9B39-3EF3FE1BF9AF}" type="presOf" srcId="{229F4636-8B1D-4976-8FC0-55FBBDFD53DC}" destId="{53FA1901-9465-4C88-8D14-37013AF11038}" srcOrd="0" destOrd="0" presId="urn:microsoft.com/office/officeart/2005/8/layout/hierarchy2"/>
    <dgm:cxn modelId="{3516CD99-1697-4C98-AA55-8C36579F5210}" type="presParOf" srcId="{32894ED2-D77F-45DB-A38C-4D1EB68EB63A}" destId="{2DB5DACC-4000-49C3-B270-1723BF677198}" srcOrd="0" destOrd="0" presId="urn:microsoft.com/office/officeart/2005/8/layout/hierarchy2"/>
    <dgm:cxn modelId="{AE015509-51E4-44E8-ADA6-E04C50A034C4}" type="presParOf" srcId="{2DB5DACC-4000-49C3-B270-1723BF677198}" destId="{89DA27B5-3231-4A4A-98E2-2293D72E443B}" srcOrd="0" destOrd="0" presId="urn:microsoft.com/office/officeart/2005/8/layout/hierarchy2"/>
    <dgm:cxn modelId="{AB7E96E7-AA4B-4AB8-870E-5C8D6C677CBD}" type="presParOf" srcId="{2DB5DACC-4000-49C3-B270-1723BF677198}" destId="{555B4EA4-0135-47F5-919B-7FE2590A6A50}" srcOrd="1" destOrd="0" presId="urn:microsoft.com/office/officeart/2005/8/layout/hierarchy2"/>
    <dgm:cxn modelId="{0D7BB593-C22D-4BCD-BB1C-299A2A6DDA19}" type="presParOf" srcId="{555B4EA4-0135-47F5-919B-7FE2590A6A50}" destId="{A5A8ED86-E92E-429F-A77A-2A62007D43E3}" srcOrd="0" destOrd="0" presId="urn:microsoft.com/office/officeart/2005/8/layout/hierarchy2"/>
    <dgm:cxn modelId="{B5434D7C-FECF-4948-97E4-BCBC9BC5B3AF}" type="presParOf" srcId="{A5A8ED86-E92E-429F-A77A-2A62007D43E3}" destId="{4332A818-8600-48C5-9AC6-91C922CBAAD2}" srcOrd="0" destOrd="0" presId="urn:microsoft.com/office/officeart/2005/8/layout/hierarchy2"/>
    <dgm:cxn modelId="{9D69E0AC-33B2-46EE-857E-53494022FD96}" type="presParOf" srcId="{555B4EA4-0135-47F5-919B-7FE2590A6A50}" destId="{067BE079-1CC6-47A4-BC8D-F1E5DADCB000}" srcOrd="1" destOrd="0" presId="urn:microsoft.com/office/officeart/2005/8/layout/hierarchy2"/>
    <dgm:cxn modelId="{8874BA07-C108-4B02-9C06-59C6E91BDDC1}" type="presParOf" srcId="{067BE079-1CC6-47A4-BC8D-F1E5DADCB000}" destId="{AD570023-0EA5-4C4F-B84E-4298419428FF}" srcOrd="0" destOrd="0" presId="urn:microsoft.com/office/officeart/2005/8/layout/hierarchy2"/>
    <dgm:cxn modelId="{8EB558D0-70F1-49CC-819A-9F19BF0FCA38}" type="presParOf" srcId="{067BE079-1CC6-47A4-BC8D-F1E5DADCB000}" destId="{62AA3679-5C0D-4D89-82B9-389018DEC513}" srcOrd="1" destOrd="0" presId="urn:microsoft.com/office/officeart/2005/8/layout/hierarchy2"/>
    <dgm:cxn modelId="{815030A4-EB0D-4498-A9A1-A7D604FDEA3A}" type="presParOf" srcId="{555B4EA4-0135-47F5-919B-7FE2590A6A50}" destId="{959E76E1-2D89-4BDA-91E5-CC7F1457BE33}" srcOrd="2" destOrd="0" presId="urn:microsoft.com/office/officeart/2005/8/layout/hierarchy2"/>
    <dgm:cxn modelId="{8365DBD6-6B4E-4819-90B3-67C175B548B1}" type="presParOf" srcId="{959E76E1-2D89-4BDA-91E5-CC7F1457BE33}" destId="{60D3F50E-25EA-4BCD-90EE-AF85FEE41B3B}" srcOrd="0" destOrd="0" presId="urn:microsoft.com/office/officeart/2005/8/layout/hierarchy2"/>
    <dgm:cxn modelId="{7471DC24-1964-44E3-8461-9F9C20C1BF8F}" type="presParOf" srcId="{555B4EA4-0135-47F5-919B-7FE2590A6A50}" destId="{83058C91-357D-40FA-BDA1-545EA94CB536}" srcOrd="3" destOrd="0" presId="urn:microsoft.com/office/officeart/2005/8/layout/hierarchy2"/>
    <dgm:cxn modelId="{566FB4CE-E48C-4218-823E-D39C44E2E15C}" type="presParOf" srcId="{83058C91-357D-40FA-BDA1-545EA94CB536}" destId="{878F8961-B2B7-4E8F-A001-F026CEFD1FD4}" srcOrd="0" destOrd="0" presId="urn:microsoft.com/office/officeart/2005/8/layout/hierarchy2"/>
    <dgm:cxn modelId="{80BF9C51-CDE1-4E1E-8BE7-4684E2D9B1C8}" type="presParOf" srcId="{83058C91-357D-40FA-BDA1-545EA94CB536}" destId="{431DD0FC-E267-4731-AC05-5EE1D9ADC8E1}" srcOrd="1" destOrd="0" presId="urn:microsoft.com/office/officeart/2005/8/layout/hierarchy2"/>
    <dgm:cxn modelId="{A1C441A8-959C-461C-A69B-CC663EF7D06B}" type="presParOf" srcId="{555B4EA4-0135-47F5-919B-7FE2590A6A50}" destId="{F666A311-6DCF-43C6-95F0-3FFE37842A50}" srcOrd="4" destOrd="0" presId="urn:microsoft.com/office/officeart/2005/8/layout/hierarchy2"/>
    <dgm:cxn modelId="{448FA21D-E673-4B33-93E9-4E0908DDEFA7}" type="presParOf" srcId="{F666A311-6DCF-43C6-95F0-3FFE37842A50}" destId="{035B65C6-78DD-47B7-9195-2FF8FD8B9975}" srcOrd="0" destOrd="0" presId="urn:microsoft.com/office/officeart/2005/8/layout/hierarchy2"/>
    <dgm:cxn modelId="{98101A20-B13B-48B2-8068-FEF8AF36DC76}" type="presParOf" srcId="{555B4EA4-0135-47F5-919B-7FE2590A6A50}" destId="{E04B5A68-CB91-4B74-87D0-D1481DCD5F28}" srcOrd="5" destOrd="0" presId="urn:microsoft.com/office/officeart/2005/8/layout/hierarchy2"/>
    <dgm:cxn modelId="{D6F8ABEA-C16D-4E56-9902-9DC7105F7F92}" type="presParOf" srcId="{E04B5A68-CB91-4B74-87D0-D1481DCD5F28}" destId="{75A39643-1394-49D2-9692-81CEB77DE4A9}" srcOrd="0" destOrd="0" presId="urn:microsoft.com/office/officeart/2005/8/layout/hierarchy2"/>
    <dgm:cxn modelId="{4F0ED77E-D268-4B0C-873D-7DF201D79DF0}" type="presParOf" srcId="{E04B5A68-CB91-4B74-87D0-D1481DCD5F28}" destId="{721F08D0-4F36-424F-87CA-7D1E16E4E2E9}" srcOrd="1" destOrd="0" presId="urn:microsoft.com/office/officeart/2005/8/layout/hierarchy2"/>
    <dgm:cxn modelId="{8D97045E-32C7-4E4F-80D6-0E943499501D}" type="presParOf" srcId="{555B4EA4-0135-47F5-919B-7FE2590A6A50}" destId="{572E8E70-D4B7-4F49-94EF-D14A57EE7331}" srcOrd="6" destOrd="0" presId="urn:microsoft.com/office/officeart/2005/8/layout/hierarchy2"/>
    <dgm:cxn modelId="{05599DA6-1BBE-44BD-8F48-1581E03B3010}" type="presParOf" srcId="{572E8E70-D4B7-4F49-94EF-D14A57EE7331}" destId="{F74CFE97-9289-49CC-AF51-722AC1141E4F}" srcOrd="0" destOrd="0" presId="urn:microsoft.com/office/officeart/2005/8/layout/hierarchy2"/>
    <dgm:cxn modelId="{7F42CB2A-5FB5-47B8-8DE4-C19B7D246A91}" type="presParOf" srcId="{555B4EA4-0135-47F5-919B-7FE2590A6A50}" destId="{97149EBB-C0D7-4F5E-A4BE-6E1AAE82CA10}" srcOrd="7" destOrd="0" presId="urn:microsoft.com/office/officeart/2005/8/layout/hierarchy2"/>
    <dgm:cxn modelId="{993DEA5A-E14F-4395-A4BC-F828F0F48406}" type="presParOf" srcId="{97149EBB-C0D7-4F5E-A4BE-6E1AAE82CA10}" destId="{AE833EDE-D399-40A3-BEFF-7ECF2F82B684}" srcOrd="0" destOrd="0" presId="urn:microsoft.com/office/officeart/2005/8/layout/hierarchy2"/>
    <dgm:cxn modelId="{B47D901E-CB27-4626-8078-E3E8AEA3923F}" type="presParOf" srcId="{97149EBB-C0D7-4F5E-A4BE-6E1AAE82CA10}" destId="{5CFBE6B1-2483-4420-9D09-B31182EAA3E3}" srcOrd="1" destOrd="0" presId="urn:microsoft.com/office/officeart/2005/8/layout/hierarchy2"/>
    <dgm:cxn modelId="{A47FCB49-19DF-4588-90A3-C92967AD2B25}" type="presParOf" srcId="{555B4EA4-0135-47F5-919B-7FE2590A6A50}" destId="{43392029-9908-4657-BFC2-C76CADB6501B}" srcOrd="8" destOrd="0" presId="urn:microsoft.com/office/officeart/2005/8/layout/hierarchy2"/>
    <dgm:cxn modelId="{33145EAE-F59F-46DB-AE79-C091ED2F7941}" type="presParOf" srcId="{43392029-9908-4657-BFC2-C76CADB6501B}" destId="{DA1C4499-CBE5-4577-A9D6-00CA486BEDCD}" srcOrd="0" destOrd="0" presId="urn:microsoft.com/office/officeart/2005/8/layout/hierarchy2"/>
    <dgm:cxn modelId="{98B4D84F-1600-48B6-B616-3A27BCBBD232}" type="presParOf" srcId="{555B4EA4-0135-47F5-919B-7FE2590A6A50}" destId="{C36FDD6C-C2D5-4FC6-A395-E499916C6C81}" srcOrd="9" destOrd="0" presId="urn:microsoft.com/office/officeart/2005/8/layout/hierarchy2"/>
    <dgm:cxn modelId="{16764355-20A3-4B11-A499-959C520DA8E7}" type="presParOf" srcId="{C36FDD6C-C2D5-4FC6-A395-E499916C6C81}" destId="{1B400C8C-0E8F-433F-8098-AA670422213D}" srcOrd="0" destOrd="0" presId="urn:microsoft.com/office/officeart/2005/8/layout/hierarchy2"/>
    <dgm:cxn modelId="{AAC6B86C-35AE-4E99-BB5F-17D006A24721}" type="presParOf" srcId="{C36FDD6C-C2D5-4FC6-A395-E499916C6C81}" destId="{8048DA42-346D-4C49-94A7-C51E13C2CD40}" srcOrd="1" destOrd="0" presId="urn:microsoft.com/office/officeart/2005/8/layout/hierarchy2"/>
    <dgm:cxn modelId="{65480226-014E-42C8-9065-383EADCDB559}" type="presParOf" srcId="{555B4EA4-0135-47F5-919B-7FE2590A6A50}" destId="{53FA1901-9465-4C88-8D14-37013AF11038}" srcOrd="10" destOrd="0" presId="urn:microsoft.com/office/officeart/2005/8/layout/hierarchy2"/>
    <dgm:cxn modelId="{B92D1E60-B8D2-485E-B2BF-BA194FAA029D}" type="presParOf" srcId="{53FA1901-9465-4C88-8D14-37013AF11038}" destId="{41DD7EFC-60F8-4400-AE57-B7CBE3E6FEB2}" srcOrd="0" destOrd="0" presId="urn:microsoft.com/office/officeart/2005/8/layout/hierarchy2"/>
    <dgm:cxn modelId="{1A8AEA11-0DE6-40AE-A742-2100392337CE}" type="presParOf" srcId="{555B4EA4-0135-47F5-919B-7FE2590A6A50}" destId="{1F5738F4-1824-41A7-B9E5-03354B31495A}" srcOrd="11" destOrd="0" presId="urn:microsoft.com/office/officeart/2005/8/layout/hierarchy2"/>
    <dgm:cxn modelId="{756DE710-BB69-4671-AD46-BA66D85A055F}" type="presParOf" srcId="{1F5738F4-1824-41A7-B9E5-03354B31495A}" destId="{ACD68DBE-07FB-445E-990D-FABC72AE4019}" srcOrd="0" destOrd="0" presId="urn:microsoft.com/office/officeart/2005/8/layout/hierarchy2"/>
    <dgm:cxn modelId="{1EBA882A-AFC0-4DDC-B41A-4EB8EC34FDED}" type="presParOf" srcId="{1F5738F4-1824-41A7-B9E5-03354B31495A}" destId="{F14F9741-4ACB-44D3-96C0-37ED4DE38AFB}" srcOrd="1" destOrd="0" presId="urn:microsoft.com/office/officeart/2005/8/layout/hierarchy2"/>
    <dgm:cxn modelId="{30805EE0-9C71-4B48-9FA8-65C8AF1BB139}" type="presParOf" srcId="{555B4EA4-0135-47F5-919B-7FE2590A6A50}" destId="{CD5F0CD1-C79F-474C-B011-ECE01A74EE0D}" srcOrd="12" destOrd="0" presId="urn:microsoft.com/office/officeart/2005/8/layout/hierarchy2"/>
    <dgm:cxn modelId="{E6701F56-A937-4FFA-B2BA-A3627FDDB4D1}" type="presParOf" srcId="{CD5F0CD1-C79F-474C-B011-ECE01A74EE0D}" destId="{62416F8E-7563-4713-A063-09F24F996090}" srcOrd="0" destOrd="0" presId="urn:microsoft.com/office/officeart/2005/8/layout/hierarchy2"/>
    <dgm:cxn modelId="{F680D7C6-51B5-4184-A11D-3CCBCA99AACC}" type="presParOf" srcId="{555B4EA4-0135-47F5-919B-7FE2590A6A50}" destId="{C801EDE7-B820-48E6-AE17-12BE43D88647}" srcOrd="13" destOrd="0" presId="urn:microsoft.com/office/officeart/2005/8/layout/hierarchy2"/>
    <dgm:cxn modelId="{E2CDE41B-7CCA-4FEF-B827-BB676017EFDA}" type="presParOf" srcId="{C801EDE7-B820-48E6-AE17-12BE43D88647}" destId="{680C2ED6-7532-42DF-BDF3-81A5A318005E}" srcOrd="0" destOrd="0" presId="urn:microsoft.com/office/officeart/2005/8/layout/hierarchy2"/>
    <dgm:cxn modelId="{6A6053F8-E5F5-4008-A692-D93C0430211B}" type="presParOf" srcId="{C801EDE7-B820-48E6-AE17-12BE43D88647}" destId="{D942C920-9FF2-4861-8F95-97DDB1E868C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0ACCB-B289-45C9-A9C4-722D07888956}">
      <dsp:nvSpPr>
        <dsp:cNvPr id="0" name=""/>
        <dsp:cNvSpPr/>
      </dsp:nvSpPr>
      <dsp:spPr>
        <a:xfrm>
          <a:off x="57514" y="1636696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aramond" pitchFamily="18" charset="0"/>
            </a:rPr>
            <a:t>CEOE</a:t>
          </a:r>
        </a:p>
      </dsp:txBody>
      <dsp:txXfrm>
        <a:off x="71259" y="1650441"/>
        <a:ext cx="911072" cy="441791"/>
      </dsp:txXfrm>
    </dsp:sp>
    <dsp:sp modelId="{498E9473-1BEA-4E98-A852-FEFAC7E50685}">
      <dsp:nvSpPr>
        <dsp:cNvPr id="0" name=""/>
        <dsp:cNvSpPr/>
      </dsp:nvSpPr>
      <dsp:spPr>
        <a:xfrm rot="21471953">
          <a:off x="995922" y="1851672"/>
          <a:ext cx="44484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4484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Garamond" pitchFamily="18" charset="0"/>
          </a:endParaRPr>
        </a:p>
      </dsp:txBody>
      <dsp:txXfrm>
        <a:off x="1207225" y="1851933"/>
        <a:ext cx="22242" cy="22242"/>
      </dsp:txXfrm>
    </dsp:sp>
    <dsp:sp modelId="{8364E86C-680F-4465-BFE0-58DED41614B0}">
      <dsp:nvSpPr>
        <dsp:cNvPr id="0" name=""/>
        <dsp:cNvSpPr/>
      </dsp:nvSpPr>
      <dsp:spPr>
        <a:xfrm>
          <a:off x="1440616" y="1620130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aramond" pitchFamily="18" charset="0"/>
            </a:rPr>
            <a:t>FIAB</a:t>
          </a:r>
        </a:p>
      </dsp:txBody>
      <dsp:txXfrm>
        <a:off x="1454361" y="1633875"/>
        <a:ext cx="911072" cy="441791"/>
      </dsp:txXfrm>
    </dsp:sp>
    <dsp:sp modelId="{C79CBA5F-9736-4CBF-A969-79E33AF08E81}">
      <dsp:nvSpPr>
        <dsp:cNvPr id="0" name=""/>
        <dsp:cNvSpPr/>
      </dsp:nvSpPr>
      <dsp:spPr>
        <a:xfrm rot="6056">
          <a:off x="2379178" y="1843694"/>
          <a:ext cx="34632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34632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Garamond" pitchFamily="18" charset="0"/>
          </a:endParaRPr>
        </a:p>
      </dsp:txBody>
      <dsp:txXfrm>
        <a:off x="2543685" y="1846418"/>
        <a:ext cx="17316" cy="17316"/>
      </dsp:txXfrm>
    </dsp:sp>
    <dsp:sp modelId="{A4298079-CB2A-4890-97C0-4BD6FA41E07B}">
      <dsp:nvSpPr>
        <dsp:cNvPr id="0" name=""/>
        <dsp:cNvSpPr/>
      </dsp:nvSpPr>
      <dsp:spPr>
        <a:xfrm>
          <a:off x="2725508" y="1620740"/>
          <a:ext cx="938562" cy="46928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accent1">
                  <a:lumMod val="75000"/>
                </a:schemeClr>
              </a:solidFill>
              <a:latin typeface="Garamond" pitchFamily="18" charset="0"/>
            </a:rPr>
            <a:t>APROMAR</a:t>
          </a:r>
        </a:p>
      </dsp:txBody>
      <dsp:txXfrm>
        <a:off x="2739253" y="1634485"/>
        <a:ext cx="911072" cy="441791"/>
      </dsp:txXfrm>
    </dsp:sp>
    <dsp:sp modelId="{A5A8ED86-E92E-429F-A77A-2A62007D43E3}">
      <dsp:nvSpPr>
        <dsp:cNvPr id="0" name=""/>
        <dsp:cNvSpPr/>
      </dsp:nvSpPr>
      <dsp:spPr>
        <a:xfrm rot="17396200">
          <a:off x="3096578" y="1034489"/>
          <a:ext cx="17222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2223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Garamond" pitchFamily="18" charset="0"/>
          </a:endParaRPr>
        </a:p>
      </dsp:txBody>
      <dsp:txXfrm>
        <a:off x="3914639" y="1002815"/>
        <a:ext cx="86111" cy="86111"/>
      </dsp:txXfrm>
    </dsp:sp>
    <dsp:sp modelId="{AD570023-0EA5-4C4F-B84E-4298419428FF}">
      <dsp:nvSpPr>
        <dsp:cNvPr id="0" name=""/>
        <dsp:cNvSpPr/>
      </dsp:nvSpPr>
      <dsp:spPr>
        <a:xfrm>
          <a:off x="4251319" y="1721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aramond" pitchFamily="18" charset="0"/>
            </a:rPr>
            <a:t>IEO</a:t>
          </a:r>
        </a:p>
      </dsp:txBody>
      <dsp:txXfrm>
        <a:off x="4265064" y="15466"/>
        <a:ext cx="911072" cy="441791"/>
      </dsp:txXfrm>
    </dsp:sp>
    <dsp:sp modelId="{959E76E1-2D89-4BDA-91E5-CC7F1457BE33}">
      <dsp:nvSpPr>
        <dsp:cNvPr id="0" name=""/>
        <dsp:cNvSpPr/>
      </dsp:nvSpPr>
      <dsp:spPr>
        <a:xfrm rot="18299200">
          <a:off x="3383054" y="1304326"/>
          <a:ext cx="131742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17424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Garamond" pitchFamily="18" charset="0"/>
          </a:endParaRPr>
        </a:p>
      </dsp:txBody>
      <dsp:txXfrm>
        <a:off x="4008831" y="1282772"/>
        <a:ext cx="65871" cy="65871"/>
      </dsp:txXfrm>
    </dsp:sp>
    <dsp:sp modelId="{878F8961-B2B7-4E8F-A001-F026CEFD1FD4}">
      <dsp:nvSpPr>
        <dsp:cNvPr id="0" name=""/>
        <dsp:cNvSpPr/>
      </dsp:nvSpPr>
      <dsp:spPr>
        <a:xfrm>
          <a:off x="4419462" y="541394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aramond" pitchFamily="18" charset="0"/>
            </a:rPr>
            <a:t>IBERAVAL</a:t>
          </a:r>
        </a:p>
      </dsp:txBody>
      <dsp:txXfrm>
        <a:off x="4433207" y="555139"/>
        <a:ext cx="911072" cy="441791"/>
      </dsp:txXfrm>
    </dsp:sp>
    <dsp:sp modelId="{F666A311-6DCF-43C6-95F0-3FFE37842A50}">
      <dsp:nvSpPr>
        <dsp:cNvPr id="0" name=""/>
        <dsp:cNvSpPr/>
      </dsp:nvSpPr>
      <dsp:spPr>
        <a:xfrm rot="19684687">
          <a:off x="3586895" y="1574163"/>
          <a:ext cx="10206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20634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71696" y="1560029"/>
        <a:ext cx="51031" cy="51031"/>
      </dsp:txXfrm>
    </dsp:sp>
    <dsp:sp modelId="{75A39643-1394-49D2-9692-81CEB77DE4A9}">
      <dsp:nvSpPr>
        <dsp:cNvPr id="0" name=""/>
        <dsp:cNvSpPr/>
      </dsp:nvSpPr>
      <dsp:spPr>
        <a:xfrm>
          <a:off x="4530354" y="1081067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aramond" pitchFamily="18" charset="0"/>
            </a:rPr>
            <a:t>FEADSA</a:t>
          </a:r>
        </a:p>
      </dsp:txBody>
      <dsp:txXfrm>
        <a:off x="4544099" y="1094812"/>
        <a:ext cx="911072" cy="441791"/>
      </dsp:txXfrm>
    </dsp:sp>
    <dsp:sp modelId="{572E8E70-D4B7-4F49-94EF-D14A57EE7331}">
      <dsp:nvSpPr>
        <dsp:cNvPr id="0" name=""/>
        <dsp:cNvSpPr/>
      </dsp:nvSpPr>
      <dsp:spPr>
        <a:xfrm>
          <a:off x="3664070" y="1843999"/>
          <a:ext cx="98224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98224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Garamond" pitchFamily="18" charset="0"/>
          </a:endParaRPr>
        </a:p>
      </dsp:txBody>
      <dsp:txXfrm>
        <a:off x="4130635" y="1830825"/>
        <a:ext cx="49112" cy="49112"/>
      </dsp:txXfrm>
    </dsp:sp>
    <dsp:sp modelId="{AE833EDE-D399-40A3-BEFF-7ECF2F82B684}">
      <dsp:nvSpPr>
        <dsp:cNvPr id="0" name=""/>
        <dsp:cNvSpPr/>
      </dsp:nvSpPr>
      <dsp:spPr>
        <a:xfrm>
          <a:off x="4646313" y="1620740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latin typeface="Garamond" pitchFamily="18" charset="0"/>
            </a:rPr>
            <a:t>Trade</a:t>
          </a:r>
          <a:r>
            <a:rPr lang="es-ES" sz="1400" b="1" kern="1200" dirty="0">
              <a:latin typeface="Garamond" pitchFamily="18" charset="0"/>
            </a:rPr>
            <a:t> </a:t>
          </a:r>
          <a:r>
            <a:rPr lang="es-ES" sz="1400" b="1" kern="1200" dirty="0" err="1">
              <a:latin typeface="Garamond" pitchFamily="18" charset="0"/>
            </a:rPr>
            <a:t>Unions</a:t>
          </a:r>
          <a:endParaRPr lang="es-ES" sz="1400" b="1" kern="1200" dirty="0">
            <a:latin typeface="Garamond" pitchFamily="18" charset="0"/>
          </a:endParaRPr>
        </a:p>
      </dsp:txBody>
      <dsp:txXfrm>
        <a:off x="4660058" y="1634485"/>
        <a:ext cx="911072" cy="441791"/>
      </dsp:txXfrm>
    </dsp:sp>
    <dsp:sp modelId="{43392029-9908-4657-BFC2-C76CADB6501B}">
      <dsp:nvSpPr>
        <dsp:cNvPr id="0" name=""/>
        <dsp:cNvSpPr/>
      </dsp:nvSpPr>
      <dsp:spPr>
        <a:xfrm rot="1915313">
          <a:off x="3586895" y="2113836"/>
          <a:ext cx="102063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020634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b="1" kern="1200">
            <a:latin typeface="Garamond" pitchFamily="18" charset="0"/>
          </a:endParaRPr>
        </a:p>
      </dsp:txBody>
      <dsp:txXfrm>
        <a:off x="4071696" y="2099702"/>
        <a:ext cx="51031" cy="51031"/>
      </dsp:txXfrm>
    </dsp:sp>
    <dsp:sp modelId="{1B400C8C-0E8F-433F-8098-AA670422213D}">
      <dsp:nvSpPr>
        <dsp:cNvPr id="0" name=""/>
        <dsp:cNvSpPr/>
      </dsp:nvSpPr>
      <dsp:spPr>
        <a:xfrm>
          <a:off x="4530354" y="2160414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latin typeface="Garamond" pitchFamily="18" charset="0"/>
            </a:rPr>
            <a:t>Research</a:t>
          </a:r>
          <a:r>
            <a:rPr lang="es-ES" sz="1400" b="1" kern="1200" dirty="0">
              <a:latin typeface="Garamond" pitchFamily="18" charset="0"/>
            </a:rPr>
            <a:t> centres</a:t>
          </a:r>
        </a:p>
      </dsp:txBody>
      <dsp:txXfrm>
        <a:off x="4544099" y="2174159"/>
        <a:ext cx="911072" cy="441791"/>
      </dsp:txXfrm>
    </dsp:sp>
    <dsp:sp modelId="{53FA1901-9465-4C88-8D14-37013AF11038}">
      <dsp:nvSpPr>
        <dsp:cNvPr id="0" name=""/>
        <dsp:cNvSpPr/>
      </dsp:nvSpPr>
      <dsp:spPr>
        <a:xfrm rot="3300800">
          <a:off x="3383054" y="2383672"/>
          <a:ext cx="131742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17424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08831" y="2362119"/>
        <a:ext cx="65871" cy="65871"/>
      </dsp:txXfrm>
    </dsp:sp>
    <dsp:sp modelId="{ACD68DBE-07FB-445E-990D-FABC72AE4019}">
      <dsp:nvSpPr>
        <dsp:cNvPr id="0" name=""/>
        <dsp:cNvSpPr/>
      </dsp:nvSpPr>
      <dsp:spPr>
        <a:xfrm>
          <a:off x="4419462" y="2700087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latin typeface="Garamond" pitchFamily="18" charset="0"/>
            </a:rPr>
            <a:t>PTEPA</a:t>
          </a:r>
        </a:p>
      </dsp:txBody>
      <dsp:txXfrm>
        <a:off x="4433207" y="2713832"/>
        <a:ext cx="911072" cy="441791"/>
      </dsp:txXfrm>
    </dsp:sp>
    <dsp:sp modelId="{CD5F0CD1-C79F-474C-B011-ECE01A74EE0D}">
      <dsp:nvSpPr>
        <dsp:cNvPr id="0" name=""/>
        <dsp:cNvSpPr/>
      </dsp:nvSpPr>
      <dsp:spPr>
        <a:xfrm rot="4203800">
          <a:off x="3096578" y="2653509"/>
          <a:ext cx="17222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2223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3914639" y="2621835"/>
        <a:ext cx="86111" cy="86111"/>
      </dsp:txXfrm>
    </dsp:sp>
    <dsp:sp modelId="{680C2ED6-7532-42DF-BDF3-81A5A318005E}">
      <dsp:nvSpPr>
        <dsp:cNvPr id="0" name=""/>
        <dsp:cNvSpPr/>
      </dsp:nvSpPr>
      <dsp:spPr>
        <a:xfrm>
          <a:off x="4251319" y="3239760"/>
          <a:ext cx="938562" cy="4692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latin typeface="Garamond" pitchFamily="18" charset="0"/>
            </a:rPr>
            <a:t>Vet</a:t>
          </a:r>
          <a:r>
            <a:rPr lang="es-ES" sz="1400" b="1" kern="1200" dirty="0">
              <a:latin typeface="Garamond" pitchFamily="18" charset="0"/>
            </a:rPr>
            <a:t> + i</a:t>
          </a:r>
        </a:p>
      </dsp:txBody>
      <dsp:txXfrm>
        <a:off x="4265064" y="3253505"/>
        <a:ext cx="911072" cy="441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27B5-3231-4A4A-98E2-2293D72E443B}">
      <dsp:nvSpPr>
        <dsp:cNvPr id="0" name=""/>
        <dsp:cNvSpPr/>
      </dsp:nvSpPr>
      <dsp:spPr>
        <a:xfrm>
          <a:off x="393240" y="1622837"/>
          <a:ext cx="939775" cy="46988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accent1">
                  <a:lumMod val="75000"/>
                </a:schemeClr>
              </a:solidFill>
              <a:latin typeface="Garamond" pitchFamily="18" charset="0"/>
            </a:rPr>
            <a:t>APROMAR</a:t>
          </a:r>
        </a:p>
      </dsp:txBody>
      <dsp:txXfrm>
        <a:off x="407003" y="1636600"/>
        <a:ext cx="912249" cy="442361"/>
      </dsp:txXfrm>
    </dsp:sp>
    <dsp:sp modelId="{A5A8ED86-E92E-429F-A77A-2A62007D43E3}">
      <dsp:nvSpPr>
        <dsp:cNvPr id="0" name=""/>
        <dsp:cNvSpPr/>
      </dsp:nvSpPr>
      <dsp:spPr>
        <a:xfrm rot="18527085">
          <a:off x="944530" y="1035842"/>
          <a:ext cx="207967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79671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b="1" kern="1200">
            <a:latin typeface="Garamond" pitchFamily="18" charset="0"/>
          </a:endParaRPr>
        </a:p>
      </dsp:txBody>
      <dsp:txXfrm>
        <a:off x="1932374" y="995232"/>
        <a:ext cx="103983" cy="103983"/>
      </dsp:txXfrm>
    </dsp:sp>
    <dsp:sp modelId="{AD570023-0EA5-4C4F-B84E-4298419428FF}">
      <dsp:nvSpPr>
        <dsp:cNvPr id="0" name=""/>
        <dsp:cNvSpPr/>
      </dsp:nvSpPr>
      <dsp:spPr>
        <a:xfrm>
          <a:off x="2635715" y="1723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 </a:t>
          </a:r>
          <a:r>
            <a:rPr lang="es-ES" sz="1200" b="1" kern="1200" dirty="0" err="1">
              <a:latin typeface="Garamond" pitchFamily="18" charset="0"/>
            </a:rPr>
            <a:t>Ministries</a:t>
          </a:r>
          <a:endParaRPr lang="es-ES" sz="1200" b="1" kern="1200" dirty="0">
            <a:latin typeface="Garamond" pitchFamily="18" charset="0"/>
          </a:endParaRPr>
        </a:p>
      </dsp:txBody>
      <dsp:txXfrm>
        <a:off x="2649478" y="15486"/>
        <a:ext cx="912249" cy="442361"/>
      </dsp:txXfrm>
    </dsp:sp>
    <dsp:sp modelId="{959E76E1-2D89-4BDA-91E5-CC7F1457BE33}">
      <dsp:nvSpPr>
        <dsp:cNvPr id="0" name=""/>
        <dsp:cNvSpPr/>
      </dsp:nvSpPr>
      <dsp:spPr>
        <a:xfrm rot="19421785">
          <a:off x="1155855" y="1306028"/>
          <a:ext cx="18253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2538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>
            <a:latin typeface="Garamond" pitchFamily="18" charset="0"/>
          </a:endParaRPr>
        </a:p>
      </dsp:txBody>
      <dsp:txXfrm>
        <a:off x="2022911" y="1271775"/>
        <a:ext cx="91269" cy="91269"/>
      </dsp:txXfrm>
    </dsp:sp>
    <dsp:sp modelId="{878F8961-B2B7-4E8F-A001-F026CEFD1FD4}">
      <dsp:nvSpPr>
        <dsp:cNvPr id="0" name=""/>
        <dsp:cNvSpPr/>
      </dsp:nvSpPr>
      <dsp:spPr>
        <a:xfrm>
          <a:off x="2804076" y="542094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 </a:t>
          </a:r>
          <a:r>
            <a:rPr lang="es-ES" sz="1200" b="1" kern="1200" dirty="0" err="1">
              <a:latin typeface="Garamond" pitchFamily="18" charset="0"/>
            </a:rPr>
            <a:t>Region</a:t>
          </a:r>
          <a:r>
            <a:rPr lang="es-ES" sz="1200" b="1" kern="1200" dirty="0">
              <a:latin typeface="Garamond" pitchFamily="18" charset="0"/>
            </a:rPr>
            <a:t> </a:t>
          </a:r>
          <a:r>
            <a:rPr lang="es-ES" sz="1200" b="1" kern="1200" dirty="0" err="1">
              <a:latin typeface="Garamond" pitchFamily="18" charset="0"/>
            </a:rPr>
            <a:t>Gov</a:t>
          </a:r>
          <a:r>
            <a:rPr lang="es-ES" sz="1200" b="1" kern="1200" dirty="0">
              <a:latin typeface="Garamond" pitchFamily="18" charset="0"/>
            </a:rPr>
            <a:t>.</a:t>
          </a:r>
        </a:p>
      </dsp:txBody>
      <dsp:txXfrm>
        <a:off x="2817839" y="555857"/>
        <a:ext cx="912249" cy="442361"/>
      </dsp:txXfrm>
    </dsp:sp>
    <dsp:sp modelId="{F666A311-6DCF-43C6-95F0-3FFE37842A50}">
      <dsp:nvSpPr>
        <dsp:cNvPr id="0" name=""/>
        <dsp:cNvSpPr/>
      </dsp:nvSpPr>
      <dsp:spPr>
        <a:xfrm rot="20468530">
          <a:off x="1288147" y="1576213"/>
          <a:ext cx="16718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7183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082267" y="1545799"/>
        <a:ext cx="83591" cy="83591"/>
      </dsp:txXfrm>
    </dsp:sp>
    <dsp:sp modelId="{75A39643-1394-49D2-9692-81CEB77DE4A9}">
      <dsp:nvSpPr>
        <dsp:cNvPr id="0" name=""/>
        <dsp:cNvSpPr/>
      </dsp:nvSpPr>
      <dsp:spPr>
        <a:xfrm>
          <a:off x="2915110" y="1082465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CES</a:t>
          </a:r>
        </a:p>
      </dsp:txBody>
      <dsp:txXfrm>
        <a:off x="2928873" y="1096228"/>
        <a:ext cx="912249" cy="442361"/>
      </dsp:txXfrm>
    </dsp:sp>
    <dsp:sp modelId="{572E8E70-D4B7-4F49-94EF-D14A57EE7331}">
      <dsp:nvSpPr>
        <dsp:cNvPr id="0" name=""/>
        <dsp:cNvSpPr/>
      </dsp:nvSpPr>
      <dsp:spPr>
        <a:xfrm>
          <a:off x="1333016" y="1846399"/>
          <a:ext cx="1698203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98203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Garamond" pitchFamily="18" charset="0"/>
          </a:endParaRPr>
        </a:p>
      </dsp:txBody>
      <dsp:txXfrm>
        <a:off x="2139663" y="1815325"/>
        <a:ext cx="84910" cy="84910"/>
      </dsp:txXfrm>
    </dsp:sp>
    <dsp:sp modelId="{AE833EDE-D399-40A3-BEFF-7ECF2F82B684}">
      <dsp:nvSpPr>
        <dsp:cNvPr id="0" name=""/>
        <dsp:cNvSpPr/>
      </dsp:nvSpPr>
      <dsp:spPr>
        <a:xfrm>
          <a:off x="3031220" y="1622837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INTERPR.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AGROALIM.</a:t>
          </a:r>
        </a:p>
      </dsp:txBody>
      <dsp:txXfrm>
        <a:off x="3044983" y="1636600"/>
        <a:ext cx="912249" cy="442361"/>
      </dsp:txXfrm>
    </dsp:sp>
    <dsp:sp modelId="{43392029-9908-4657-BFC2-C76CADB6501B}">
      <dsp:nvSpPr>
        <dsp:cNvPr id="0" name=""/>
        <dsp:cNvSpPr/>
      </dsp:nvSpPr>
      <dsp:spPr>
        <a:xfrm rot="1131470">
          <a:off x="1288147" y="2116584"/>
          <a:ext cx="167183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67183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Garamond" pitchFamily="18" charset="0"/>
          </a:endParaRPr>
        </a:p>
      </dsp:txBody>
      <dsp:txXfrm>
        <a:off x="2082267" y="2086170"/>
        <a:ext cx="83591" cy="83591"/>
      </dsp:txXfrm>
    </dsp:sp>
    <dsp:sp modelId="{1B400C8C-0E8F-433F-8098-AA670422213D}">
      <dsp:nvSpPr>
        <dsp:cNvPr id="0" name=""/>
        <dsp:cNvSpPr/>
      </dsp:nvSpPr>
      <dsp:spPr>
        <a:xfrm>
          <a:off x="2915110" y="2163208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JACUMAR</a:t>
          </a:r>
        </a:p>
      </dsp:txBody>
      <dsp:txXfrm>
        <a:off x="2928873" y="2176971"/>
        <a:ext cx="912249" cy="442361"/>
      </dsp:txXfrm>
    </dsp:sp>
    <dsp:sp modelId="{53FA1901-9465-4C88-8D14-37013AF11038}">
      <dsp:nvSpPr>
        <dsp:cNvPr id="0" name=""/>
        <dsp:cNvSpPr/>
      </dsp:nvSpPr>
      <dsp:spPr>
        <a:xfrm rot="2178215">
          <a:off x="1155855" y="2386770"/>
          <a:ext cx="182538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825382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022911" y="2352517"/>
        <a:ext cx="91269" cy="91269"/>
      </dsp:txXfrm>
    </dsp:sp>
    <dsp:sp modelId="{ACD68DBE-07FB-445E-990D-FABC72AE4019}">
      <dsp:nvSpPr>
        <dsp:cNvPr id="0" name=""/>
        <dsp:cNvSpPr/>
      </dsp:nvSpPr>
      <dsp:spPr>
        <a:xfrm>
          <a:off x="2804076" y="2703579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 </a:t>
          </a:r>
        </a:p>
      </dsp:txBody>
      <dsp:txXfrm>
        <a:off x="2817839" y="2717342"/>
        <a:ext cx="912249" cy="442361"/>
      </dsp:txXfrm>
    </dsp:sp>
    <dsp:sp modelId="{CD5F0CD1-C79F-474C-B011-ECE01A74EE0D}">
      <dsp:nvSpPr>
        <dsp:cNvPr id="0" name=""/>
        <dsp:cNvSpPr/>
      </dsp:nvSpPr>
      <dsp:spPr>
        <a:xfrm rot="3072915">
          <a:off x="944530" y="2656955"/>
          <a:ext cx="207967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79671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932374" y="2616345"/>
        <a:ext cx="103983" cy="103983"/>
      </dsp:txXfrm>
    </dsp:sp>
    <dsp:sp modelId="{680C2ED6-7532-42DF-BDF3-81A5A318005E}">
      <dsp:nvSpPr>
        <dsp:cNvPr id="0" name=""/>
        <dsp:cNvSpPr/>
      </dsp:nvSpPr>
      <dsp:spPr>
        <a:xfrm>
          <a:off x="2635715" y="3243950"/>
          <a:ext cx="939775" cy="469887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SGP</a:t>
          </a:r>
        </a:p>
      </dsp:txBody>
      <dsp:txXfrm>
        <a:off x="2649478" y="3257713"/>
        <a:ext cx="912249" cy="442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27B5-3231-4A4A-98E2-2293D72E443B}">
      <dsp:nvSpPr>
        <dsp:cNvPr id="0" name=""/>
        <dsp:cNvSpPr/>
      </dsp:nvSpPr>
      <dsp:spPr>
        <a:xfrm>
          <a:off x="499567" y="1628156"/>
          <a:ext cx="939775" cy="46988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tx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accent1">
                  <a:lumMod val="75000"/>
                </a:schemeClr>
              </a:solidFill>
              <a:latin typeface="Garamond" pitchFamily="18" charset="0"/>
            </a:rPr>
            <a:t>APROMAR</a:t>
          </a:r>
        </a:p>
      </dsp:txBody>
      <dsp:txXfrm>
        <a:off x="513330" y="1641919"/>
        <a:ext cx="912249" cy="442361"/>
      </dsp:txXfrm>
    </dsp:sp>
    <dsp:sp modelId="{A5A8ED86-E92E-429F-A77A-2A62007D43E3}">
      <dsp:nvSpPr>
        <dsp:cNvPr id="0" name=""/>
        <dsp:cNvSpPr/>
      </dsp:nvSpPr>
      <dsp:spPr>
        <a:xfrm rot="18380249">
          <a:off x="1028000" y="1038501"/>
          <a:ext cx="201905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905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b="1" kern="1200">
            <a:latin typeface="Garamond" pitchFamily="18" charset="0"/>
          </a:endParaRPr>
        </a:p>
      </dsp:txBody>
      <dsp:txXfrm>
        <a:off x="1987052" y="999407"/>
        <a:ext cx="100952" cy="100952"/>
      </dsp:txXfrm>
    </dsp:sp>
    <dsp:sp modelId="{AD570023-0EA5-4C4F-B84E-4298419428FF}">
      <dsp:nvSpPr>
        <dsp:cNvPr id="0" name=""/>
        <dsp:cNvSpPr/>
      </dsp:nvSpPr>
      <dsp:spPr>
        <a:xfrm>
          <a:off x="2635715" y="1723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AAC &amp; MAC</a:t>
          </a:r>
        </a:p>
      </dsp:txBody>
      <dsp:txXfrm>
        <a:off x="2649478" y="15486"/>
        <a:ext cx="912249" cy="442361"/>
      </dsp:txXfrm>
    </dsp:sp>
    <dsp:sp modelId="{959E76E1-2D89-4BDA-91E5-CC7F1457BE33}">
      <dsp:nvSpPr>
        <dsp:cNvPr id="0" name=""/>
        <dsp:cNvSpPr/>
      </dsp:nvSpPr>
      <dsp:spPr>
        <a:xfrm rot="19289223">
          <a:off x="1249639" y="1308687"/>
          <a:ext cx="1744140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44140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Garamond" pitchFamily="18" charset="0"/>
          </a:endParaRPr>
        </a:p>
      </dsp:txBody>
      <dsp:txXfrm>
        <a:off x="2078106" y="1276465"/>
        <a:ext cx="87207" cy="87207"/>
      </dsp:txXfrm>
    </dsp:sp>
    <dsp:sp modelId="{878F8961-B2B7-4E8F-A001-F026CEFD1FD4}">
      <dsp:nvSpPr>
        <dsp:cNvPr id="0" name=""/>
        <dsp:cNvSpPr/>
      </dsp:nvSpPr>
      <dsp:spPr>
        <a:xfrm>
          <a:off x="2804076" y="542094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EESC</a:t>
          </a:r>
        </a:p>
      </dsp:txBody>
      <dsp:txXfrm>
        <a:off x="2817839" y="555857"/>
        <a:ext cx="912249" cy="442361"/>
      </dsp:txXfrm>
    </dsp:sp>
    <dsp:sp modelId="{F666A311-6DCF-43C6-95F0-3FFE37842A50}">
      <dsp:nvSpPr>
        <dsp:cNvPr id="0" name=""/>
        <dsp:cNvSpPr/>
      </dsp:nvSpPr>
      <dsp:spPr>
        <a:xfrm rot="20382436">
          <a:off x="1390514" y="1578873"/>
          <a:ext cx="157342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73425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137891" y="1550919"/>
        <a:ext cx="78671" cy="78671"/>
      </dsp:txXfrm>
    </dsp:sp>
    <dsp:sp modelId="{75A39643-1394-49D2-9692-81CEB77DE4A9}">
      <dsp:nvSpPr>
        <dsp:cNvPr id="0" name=""/>
        <dsp:cNvSpPr/>
      </dsp:nvSpPr>
      <dsp:spPr>
        <a:xfrm>
          <a:off x="2915110" y="1082465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IUCN</a:t>
          </a:r>
        </a:p>
      </dsp:txBody>
      <dsp:txXfrm>
        <a:off x="2928873" y="1096228"/>
        <a:ext cx="912249" cy="442361"/>
      </dsp:txXfrm>
    </dsp:sp>
    <dsp:sp modelId="{572E8E70-D4B7-4F49-94EF-D14A57EE7331}">
      <dsp:nvSpPr>
        <dsp:cNvPr id="0" name=""/>
        <dsp:cNvSpPr/>
      </dsp:nvSpPr>
      <dsp:spPr>
        <a:xfrm rot="21588513">
          <a:off x="1439338" y="1849058"/>
          <a:ext cx="159188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91885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Garamond" pitchFamily="18" charset="0"/>
          </a:endParaRPr>
        </a:p>
      </dsp:txBody>
      <dsp:txXfrm>
        <a:off x="2195484" y="1820643"/>
        <a:ext cx="79594" cy="79594"/>
      </dsp:txXfrm>
    </dsp:sp>
    <dsp:sp modelId="{AE833EDE-D399-40A3-BEFF-7ECF2F82B684}">
      <dsp:nvSpPr>
        <dsp:cNvPr id="0" name=""/>
        <dsp:cNvSpPr/>
      </dsp:nvSpPr>
      <dsp:spPr>
        <a:xfrm>
          <a:off x="3031220" y="1622837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latin typeface="Garamond" pitchFamily="18" charset="0"/>
            </a:rPr>
            <a:t>European</a:t>
          </a:r>
          <a:r>
            <a:rPr lang="es-ES" sz="1200" b="1" kern="1200" dirty="0">
              <a:latin typeface="Garamond" pitchFamily="18" charset="0"/>
            </a:rPr>
            <a:t> </a:t>
          </a:r>
          <a:r>
            <a:rPr lang="es-ES" sz="1200" b="1" kern="1200" dirty="0" err="1">
              <a:latin typeface="Garamond" pitchFamily="18" charset="0"/>
            </a:rPr>
            <a:t>Commission</a:t>
          </a:r>
          <a:r>
            <a:rPr lang="es-ES" sz="1200" b="1" kern="1200" dirty="0">
              <a:latin typeface="Garamond" pitchFamily="18" charset="0"/>
            </a:rPr>
            <a:t>.</a:t>
          </a:r>
        </a:p>
      </dsp:txBody>
      <dsp:txXfrm>
        <a:off x="3044983" y="1636600"/>
        <a:ext cx="912249" cy="442361"/>
      </dsp:txXfrm>
    </dsp:sp>
    <dsp:sp modelId="{43392029-9908-4657-BFC2-C76CADB6501B}">
      <dsp:nvSpPr>
        <dsp:cNvPr id="0" name=""/>
        <dsp:cNvSpPr/>
      </dsp:nvSpPr>
      <dsp:spPr>
        <a:xfrm rot="1195712">
          <a:off x="1392342" y="2119244"/>
          <a:ext cx="156976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569767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b="1" kern="1200">
            <a:latin typeface="Garamond" pitchFamily="18" charset="0"/>
          </a:endParaRPr>
        </a:p>
      </dsp:txBody>
      <dsp:txXfrm>
        <a:off x="2137982" y="2091381"/>
        <a:ext cx="78488" cy="78488"/>
      </dsp:txXfrm>
    </dsp:sp>
    <dsp:sp modelId="{1B400C8C-0E8F-433F-8098-AA670422213D}">
      <dsp:nvSpPr>
        <dsp:cNvPr id="0" name=""/>
        <dsp:cNvSpPr/>
      </dsp:nvSpPr>
      <dsp:spPr>
        <a:xfrm>
          <a:off x="2915110" y="2163208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EU </a:t>
          </a:r>
          <a:r>
            <a:rPr lang="es-ES" sz="1200" b="1" kern="1200" dirty="0" err="1">
              <a:latin typeface="Garamond" pitchFamily="18" charset="0"/>
            </a:rPr>
            <a:t>Parliament</a:t>
          </a:r>
          <a:endParaRPr lang="es-ES" sz="1200" b="1" kern="1200" dirty="0">
            <a:latin typeface="Garamond" pitchFamily="18" charset="0"/>
          </a:endParaRPr>
        </a:p>
      </dsp:txBody>
      <dsp:txXfrm>
        <a:off x="2928873" y="2176971"/>
        <a:ext cx="912249" cy="442361"/>
      </dsp:txXfrm>
    </dsp:sp>
    <dsp:sp modelId="{53FA1901-9465-4C88-8D14-37013AF11038}">
      <dsp:nvSpPr>
        <dsp:cNvPr id="0" name=""/>
        <dsp:cNvSpPr/>
      </dsp:nvSpPr>
      <dsp:spPr>
        <a:xfrm rot="2294307">
          <a:off x="1252941" y="2389429"/>
          <a:ext cx="1737536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737536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2078271" y="2357373"/>
        <a:ext cx="86876" cy="86876"/>
      </dsp:txXfrm>
    </dsp:sp>
    <dsp:sp modelId="{ACD68DBE-07FB-445E-990D-FABC72AE4019}">
      <dsp:nvSpPr>
        <dsp:cNvPr id="0" name=""/>
        <dsp:cNvSpPr/>
      </dsp:nvSpPr>
      <dsp:spPr>
        <a:xfrm>
          <a:off x="2804076" y="2703579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FAO</a:t>
          </a:r>
        </a:p>
      </dsp:txBody>
      <dsp:txXfrm>
        <a:off x="2817839" y="2717342"/>
        <a:ext cx="912249" cy="442361"/>
      </dsp:txXfrm>
    </dsp:sp>
    <dsp:sp modelId="{CD5F0CD1-C79F-474C-B011-ECE01A74EE0D}">
      <dsp:nvSpPr>
        <dsp:cNvPr id="0" name=""/>
        <dsp:cNvSpPr/>
      </dsp:nvSpPr>
      <dsp:spPr>
        <a:xfrm rot="3208973">
          <a:off x="1032280" y="2659615"/>
          <a:ext cx="201049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0497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1987266" y="2620734"/>
        <a:ext cx="100524" cy="100524"/>
      </dsp:txXfrm>
    </dsp:sp>
    <dsp:sp modelId="{680C2ED6-7532-42DF-BDF3-81A5A318005E}">
      <dsp:nvSpPr>
        <dsp:cNvPr id="0" name=""/>
        <dsp:cNvSpPr/>
      </dsp:nvSpPr>
      <dsp:spPr>
        <a:xfrm>
          <a:off x="2635715" y="3243950"/>
          <a:ext cx="939775" cy="469887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latin typeface="Garamond" pitchFamily="18" charset="0"/>
            </a:rPr>
            <a:t>FEAP</a:t>
          </a:r>
        </a:p>
      </dsp:txBody>
      <dsp:txXfrm>
        <a:off x="2649478" y="3257713"/>
        <a:ext cx="912249" cy="44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2CBA16A0-6E52-41AA-A20E-14CE4ADDFCB6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D39A13A-877E-4D93-AE7B-BC1FB080EA9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71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E3515B-1789-4BD6-9486-A3FB7D0E1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17815" cy="51435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074A03E-BEEF-445C-B410-FF007B91818F}"/>
              </a:ext>
            </a:extLst>
          </p:cNvPr>
          <p:cNvSpPr txBox="1"/>
          <p:nvPr userDrawn="1"/>
        </p:nvSpPr>
        <p:spPr>
          <a:xfrm>
            <a:off x="709596" y="4852987"/>
            <a:ext cx="49244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 of </a:t>
            </a:r>
            <a:r>
              <a:rPr lang="en-US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Mugla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Fish Farmers Association to APROMAR. </a:t>
            </a:r>
            <a:r>
              <a:rPr lang="en-US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Chiclana</a:t>
            </a: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(Spain) 24-25/06/2019</a:t>
            </a:r>
            <a:endParaRPr lang="es-ES_tradnl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2118682-CEB3-4F33-9F5C-2D2B70CA7C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737" y="-4775"/>
            <a:ext cx="1212650" cy="113738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F94A199-527F-471B-8950-C0B26C9CE18D}"/>
              </a:ext>
            </a:extLst>
          </p:cNvPr>
          <p:cNvSpPr/>
          <p:nvPr userDrawn="1"/>
        </p:nvSpPr>
        <p:spPr>
          <a:xfrm>
            <a:off x="1201507" y="454646"/>
            <a:ext cx="45719" cy="41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40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564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567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7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63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20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775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66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454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694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977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B4A3-3216-DC47-BD1B-988FF7A080C4}" type="datetimeFigureOut">
              <a:rPr lang="es-ES_tradnl" smtClean="0"/>
              <a:t>15/12/2019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6435-F854-DC4E-9542-80719933BF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857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gif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4FD8D1-CF91-4F85-B5C0-CF760B319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B5B8DE-3C2B-4CA3-9E39-9F9832888877}"/>
              </a:ext>
            </a:extLst>
          </p:cNvPr>
          <p:cNvSpPr txBox="1"/>
          <p:nvPr/>
        </p:nvSpPr>
        <p:spPr>
          <a:xfrm>
            <a:off x="0" y="2804160"/>
            <a:ext cx="9144000" cy="14388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r>
              <a:rPr lang="es-ES_tradnl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r>
              <a:rPr lang="es-ES_tradnl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Chiclana. Spain. 24-25/06/2019</a:t>
            </a:r>
          </a:p>
          <a:p>
            <a:endParaRPr lang="es-ES_tradnl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ES_tradnl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Visit of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Mugla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Fish Farmers Association to APROMAR</a:t>
            </a:r>
            <a:endParaRPr lang="es-ES_tradnl" sz="20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ES_tradnl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2711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3162788" y="1677971"/>
            <a:ext cx="443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 and meeting plan</a:t>
            </a:r>
          </a:p>
        </p:txBody>
      </p:sp>
    </p:spTree>
    <p:extLst>
      <p:ext uri="{BB962C8B-B14F-4D97-AF65-F5344CB8AC3E}">
        <p14:creationId xmlns:p14="http://schemas.microsoft.com/office/powerpoint/2010/main" val="7990733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108B264D-8CC7-4ADF-8E14-ACCBCBC0EE8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86" y="2332109"/>
            <a:ext cx="4116148" cy="27006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1D338F1-1F18-4FDA-869D-996385599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35" y="203991"/>
            <a:ext cx="4642619" cy="274122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8A9FE63E-3CA5-4263-90AA-8B3014426EC0}"/>
              </a:ext>
            </a:extLst>
          </p:cNvPr>
          <p:cNvSpPr/>
          <p:nvPr/>
        </p:nvSpPr>
        <p:spPr>
          <a:xfrm>
            <a:off x="5363756" y="2245020"/>
            <a:ext cx="203200" cy="203200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F7F4079-DCAC-4253-8123-0996D2B0657F}"/>
              </a:ext>
            </a:extLst>
          </p:cNvPr>
          <p:cNvSpPr/>
          <p:nvPr/>
        </p:nvSpPr>
        <p:spPr>
          <a:xfrm>
            <a:off x="1619760" y="3734274"/>
            <a:ext cx="203200" cy="203200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33BBFB0-0854-45AD-B38D-A1B8D33DFA01}"/>
              </a:ext>
            </a:extLst>
          </p:cNvPr>
          <p:cNvSpPr/>
          <p:nvPr/>
        </p:nvSpPr>
        <p:spPr>
          <a:xfrm>
            <a:off x="1563795" y="3386398"/>
            <a:ext cx="203200" cy="203200"/>
          </a:xfrm>
          <a:prstGeom prst="ellipse">
            <a:avLst/>
          </a:prstGeom>
          <a:solidFill>
            <a:srgbClr val="0070C0">
              <a:alpha val="3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CC78346-F9E7-4144-B340-98D3CAD5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106" y="2740623"/>
            <a:ext cx="213378" cy="21337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A804819A-1B88-4B67-8078-05D5001860F6}"/>
              </a:ext>
            </a:extLst>
          </p:cNvPr>
          <p:cNvSpPr/>
          <p:nvPr/>
        </p:nvSpPr>
        <p:spPr>
          <a:xfrm>
            <a:off x="4848234" y="4693342"/>
            <a:ext cx="515522" cy="33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75059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0EA9972-F35C-4E27-8D8E-AAE01408F4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079" y="831563"/>
            <a:ext cx="5643944" cy="37574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1CE59D-A905-4CBC-8DDC-D4F49806F9B9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Location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3759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 plan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1046267"/>
            <a:ext cx="769283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 1 - Meeting in APROMAR’s office June 24</a:t>
            </a:r>
            <a:r>
              <a:rPr lang="en-GB" sz="1400" b="1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(Monday)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10:30h a 12:30h 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description of APROMAR’s activities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description of MFFA’s activities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 2 - Meeting in APROMAR’s office June 25</a:t>
            </a:r>
            <a:r>
              <a:rPr lang="en-GB" sz="1400" b="1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(Tuesday)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10:00h to 12:00h 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Debate on collaboration possibilities.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Debate on common actions and activities.</a:t>
            </a:r>
            <a:endParaRPr lang="en-GB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78429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3020548" y="905811"/>
            <a:ext cx="519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and description of APROMAR</a:t>
            </a:r>
          </a:p>
        </p:txBody>
      </p:sp>
    </p:spTree>
    <p:extLst>
      <p:ext uri="{BB962C8B-B14F-4D97-AF65-F5344CB8AC3E}">
        <p14:creationId xmlns:p14="http://schemas.microsoft.com/office/powerpoint/2010/main" val="31579173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 is the Spanish Aquaculture Farmer’s Association [Since 1986].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Also recognized as a European Producer’s Organisation (PO nº30).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23E1A4-52DD-421D-BB70-EFC03C4498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470" y="2095965"/>
            <a:ext cx="2377972" cy="16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467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497696"/>
            <a:ext cx="1162228" cy="1394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members of APROMAR are aquaculture farming companies that produce aquatic animals or algae in Spain. The great majority of Spanish aquaculture companies are members of APROMAR (except mussels). 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Aquaculture Associations are also members.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companies that are suppliers of goods and services for aquaculture.</a:t>
            </a:r>
          </a:p>
        </p:txBody>
      </p:sp>
      <p:pic>
        <p:nvPicPr>
          <p:cNvPr id="7" name="Imagen 27" descr="Microalgas-3">
            <a:extLst>
              <a:ext uri="{FF2B5EF4-FFF2-40B4-BE49-F238E27FC236}">
                <a16:creationId xmlns:a16="http://schemas.microsoft.com/office/drawing/2014/main" id="{72EC5D63-A827-46ED-A0F3-5AE0EB22F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5188" y="3446004"/>
            <a:ext cx="825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26" descr="acipenser-naccarii">
            <a:extLst>
              <a:ext uri="{FF2B5EF4-FFF2-40B4-BE49-F238E27FC236}">
                <a16:creationId xmlns:a16="http://schemas.microsoft.com/office/drawing/2014/main" id="{3706C7D2-5164-4263-A307-2ECB29C4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681" y="3208197"/>
            <a:ext cx="1976437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 descr="bluefin-tuna">
            <a:extLst>
              <a:ext uri="{FF2B5EF4-FFF2-40B4-BE49-F238E27FC236}">
                <a16:creationId xmlns:a16="http://schemas.microsoft.com/office/drawing/2014/main" id="{04573374-5DD2-45C3-897B-F2BE5E4D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317" y="2415524"/>
            <a:ext cx="1805983" cy="67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3">
            <a:extLst>
              <a:ext uri="{FF2B5EF4-FFF2-40B4-BE49-F238E27FC236}">
                <a16:creationId xmlns:a16="http://schemas.microsoft.com/office/drawing/2014/main" id="{18B0FBA6-7949-41CC-9ED8-D79AC2351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776" y="3289887"/>
            <a:ext cx="1363494" cy="60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6">
            <a:extLst>
              <a:ext uri="{FF2B5EF4-FFF2-40B4-BE49-F238E27FC236}">
                <a16:creationId xmlns:a16="http://schemas.microsoft.com/office/drawing/2014/main" id="{52FE8F53-3EC2-4B66-8C59-2B1EE3E83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300" y="2465830"/>
            <a:ext cx="1023938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8">
            <a:extLst>
              <a:ext uri="{FF2B5EF4-FFF2-40B4-BE49-F238E27FC236}">
                <a16:creationId xmlns:a16="http://schemas.microsoft.com/office/drawing/2014/main" id="{783915DE-2FA0-4798-B691-2AA69DE03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9450" y="2371425"/>
            <a:ext cx="1596986" cy="62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5">
            <a:extLst>
              <a:ext uri="{FF2B5EF4-FFF2-40B4-BE49-F238E27FC236}">
                <a16:creationId xmlns:a16="http://schemas.microsoft.com/office/drawing/2014/main" id="{90EA022D-A9D4-4254-ADF2-BCF47FE9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474" y="4116950"/>
            <a:ext cx="1789040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akvafarm.hu/tenger/alga/laminaria-spp.png">
            <a:extLst>
              <a:ext uri="{FF2B5EF4-FFF2-40B4-BE49-F238E27FC236}">
                <a16:creationId xmlns:a16="http://schemas.microsoft.com/office/drawing/2014/main" id="{0FEC9F08-42D3-4D75-AF56-0D060803B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2655" y="3264363"/>
            <a:ext cx="384175" cy="10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7">
            <a:extLst>
              <a:ext uri="{FF2B5EF4-FFF2-40B4-BE49-F238E27FC236}">
                <a16:creationId xmlns:a16="http://schemas.microsoft.com/office/drawing/2014/main" id="{F04CA0EB-7D25-4043-A4B1-7539A2C8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312" y="4075170"/>
            <a:ext cx="107315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C481203-F134-4886-BC09-81C583F1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540" y="4082227"/>
            <a:ext cx="5905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21">
            <a:extLst>
              <a:ext uri="{FF2B5EF4-FFF2-40B4-BE49-F238E27FC236}">
                <a16:creationId xmlns:a16="http://schemas.microsoft.com/office/drawing/2014/main" id="{EB8FF6B3-E184-4D50-9D07-F54296BD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486" y="3959443"/>
            <a:ext cx="125300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12" descr="rainbowtrout">
            <a:extLst>
              <a:ext uri="{FF2B5EF4-FFF2-40B4-BE49-F238E27FC236}">
                <a16:creationId xmlns:a16="http://schemas.microsoft.com/office/drawing/2014/main" id="{B351C536-C074-4BA4-B0AA-97B42C65F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2535" y="2660169"/>
            <a:ext cx="1609725" cy="5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531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business association?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venture in which companies join efforts for a common purpose and that is endowed with a legal personality.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overarching objective is to obtain an individual benefit through sectoral cooperation.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APROMAR’s business associations structure: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3D02AC-72AD-482E-AEDF-C653670C96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926" y="2822950"/>
            <a:ext cx="1251210" cy="1251210"/>
          </a:xfrm>
          <a:prstGeom prst="rect">
            <a:avLst/>
          </a:prstGeom>
        </p:spPr>
      </p:pic>
      <p:pic>
        <p:nvPicPr>
          <p:cNvPr id="1026" name="Picture 2" descr="Resultado de imagen de feap">
            <a:extLst>
              <a:ext uri="{FF2B5EF4-FFF2-40B4-BE49-F238E27FC236}">
                <a16:creationId xmlns:a16="http://schemas.microsoft.com/office/drawing/2014/main" id="{AA3568D8-A7D8-477D-AD4C-09B781C8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326" y="2822950"/>
            <a:ext cx="1086223" cy="10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fiab">
            <a:extLst>
              <a:ext uri="{FF2B5EF4-FFF2-40B4-BE49-F238E27FC236}">
                <a16:creationId xmlns:a16="http://schemas.microsoft.com/office/drawing/2014/main" id="{28C5A05A-4B98-4035-9D78-50BC9E308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2992531"/>
            <a:ext cx="1681480" cy="85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business europe">
            <a:extLst>
              <a:ext uri="{FF2B5EF4-FFF2-40B4-BE49-F238E27FC236}">
                <a16:creationId xmlns:a16="http://schemas.microsoft.com/office/drawing/2014/main" id="{20F93131-F6CA-4BB6-993C-D1F370211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7280" y="3141751"/>
            <a:ext cx="2112996" cy="4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6081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 of APROMAR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the competitiveness of our members.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Promote the sustainable development of the aquaculture sector.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US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Categories of members of APROMAR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 producers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 associations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Observers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2274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18 Conector recto">
            <a:extLst>
              <a:ext uri="{FF2B5EF4-FFF2-40B4-BE49-F238E27FC236}">
                <a16:creationId xmlns:a16="http://schemas.microsoft.com/office/drawing/2014/main" id="{A369E281-38CF-4F42-AC22-939001404AA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59932" y="1641428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 of APROMAR</a:t>
            </a:r>
          </a:p>
        </p:txBody>
      </p:sp>
      <p:cxnSp>
        <p:nvCxnSpPr>
          <p:cNvPr id="4" name="25 Conector recto">
            <a:extLst>
              <a:ext uri="{FF2B5EF4-FFF2-40B4-BE49-F238E27FC236}">
                <a16:creationId xmlns:a16="http://schemas.microsoft.com/office/drawing/2014/main" id="{ACE87597-BF3F-4EB3-8006-A95F491833F4}"/>
              </a:ext>
            </a:extLst>
          </p:cNvPr>
          <p:cNvCxnSpPr>
            <a:cxnSpLocks/>
          </p:cNvCxnSpPr>
          <p:nvPr/>
        </p:nvCxnSpPr>
        <p:spPr>
          <a:xfrm>
            <a:off x="4211960" y="4413736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24 Conector recto">
            <a:extLst>
              <a:ext uri="{FF2B5EF4-FFF2-40B4-BE49-F238E27FC236}">
                <a16:creationId xmlns:a16="http://schemas.microsoft.com/office/drawing/2014/main" id="{9801A55B-CB49-4244-86FC-B1D18E1BD4F1}"/>
              </a:ext>
            </a:extLst>
          </p:cNvPr>
          <p:cNvCxnSpPr>
            <a:cxnSpLocks/>
          </p:cNvCxnSpPr>
          <p:nvPr/>
        </p:nvCxnSpPr>
        <p:spPr>
          <a:xfrm>
            <a:off x="4211960" y="3837672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23 Conector recto">
            <a:extLst>
              <a:ext uri="{FF2B5EF4-FFF2-40B4-BE49-F238E27FC236}">
                <a16:creationId xmlns:a16="http://schemas.microsoft.com/office/drawing/2014/main" id="{6D926551-CCA2-4EBA-809A-76955B30A9FA}"/>
              </a:ext>
            </a:extLst>
          </p:cNvPr>
          <p:cNvCxnSpPr>
            <a:cxnSpLocks/>
          </p:cNvCxnSpPr>
          <p:nvPr/>
        </p:nvCxnSpPr>
        <p:spPr>
          <a:xfrm>
            <a:off x="4211960" y="3261608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12 Rectángulo redondeado">
            <a:extLst>
              <a:ext uri="{FF2B5EF4-FFF2-40B4-BE49-F238E27FC236}">
                <a16:creationId xmlns:a16="http://schemas.microsoft.com/office/drawing/2014/main" id="{0B300A25-0FD2-48D9-BAAA-CBFC93977F27}"/>
              </a:ext>
            </a:extLst>
          </p:cNvPr>
          <p:cNvSpPr/>
          <p:nvPr/>
        </p:nvSpPr>
        <p:spPr>
          <a:xfrm>
            <a:off x="2843808" y="856392"/>
            <a:ext cx="2592288" cy="79208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General </a:t>
            </a:r>
            <a:r>
              <a:rPr lang="es-ES" sz="2400" b="1" dirty="0" err="1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Assembly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14 Rectángulo redondeado">
            <a:extLst>
              <a:ext uri="{FF2B5EF4-FFF2-40B4-BE49-F238E27FC236}">
                <a16:creationId xmlns:a16="http://schemas.microsoft.com/office/drawing/2014/main" id="{A5BAAB63-2636-44AF-B563-E5E0F0EB8BE5}"/>
              </a:ext>
            </a:extLst>
          </p:cNvPr>
          <p:cNvSpPr/>
          <p:nvPr/>
        </p:nvSpPr>
        <p:spPr>
          <a:xfrm>
            <a:off x="3022602" y="1893456"/>
            <a:ext cx="2269478" cy="50405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atin typeface="Garamond" pitchFamily="18" charset="0"/>
              </a:rPr>
              <a:t>Board</a:t>
            </a:r>
            <a:r>
              <a:rPr lang="es-ES" sz="2000" b="1" dirty="0">
                <a:latin typeface="Garamond" pitchFamily="18" charset="0"/>
              </a:rPr>
              <a:t> of </a:t>
            </a:r>
            <a:r>
              <a:rPr lang="es-ES" sz="2000" b="1" dirty="0" err="1">
                <a:latin typeface="Garamond" pitchFamily="18" charset="0"/>
              </a:rPr>
              <a:t>Directors</a:t>
            </a:r>
            <a:endParaRPr lang="es-ES" sz="2000" b="1" dirty="0">
              <a:latin typeface="Garamond" pitchFamily="18" charset="0"/>
            </a:endParaRPr>
          </a:p>
        </p:txBody>
      </p:sp>
      <p:sp>
        <p:nvSpPr>
          <p:cNvPr id="9" name="15 Rectángulo redondeado">
            <a:extLst>
              <a:ext uri="{FF2B5EF4-FFF2-40B4-BE49-F238E27FC236}">
                <a16:creationId xmlns:a16="http://schemas.microsoft.com/office/drawing/2014/main" id="{181BF9CB-37FB-4085-9980-996D91ADF0C4}"/>
              </a:ext>
            </a:extLst>
          </p:cNvPr>
          <p:cNvSpPr/>
          <p:nvPr/>
        </p:nvSpPr>
        <p:spPr>
          <a:xfrm>
            <a:off x="4499992" y="3045584"/>
            <a:ext cx="1656184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atin typeface="Garamond" pitchFamily="18" charset="0"/>
              </a:rPr>
              <a:t>Focus </a:t>
            </a:r>
            <a:r>
              <a:rPr lang="es-ES" sz="1800" b="1" dirty="0" err="1">
                <a:latin typeface="Garamond" pitchFamily="18" charset="0"/>
              </a:rPr>
              <a:t>groups</a:t>
            </a:r>
            <a:endParaRPr lang="es-ES" sz="1800" b="1" dirty="0">
              <a:latin typeface="Garamond" pitchFamily="18" charset="0"/>
            </a:endParaRPr>
          </a:p>
        </p:txBody>
      </p:sp>
      <p:sp>
        <p:nvSpPr>
          <p:cNvPr id="11" name="16 Rectángulo redondeado">
            <a:extLst>
              <a:ext uri="{FF2B5EF4-FFF2-40B4-BE49-F238E27FC236}">
                <a16:creationId xmlns:a16="http://schemas.microsoft.com/office/drawing/2014/main" id="{161528A4-7D9F-4DB8-A73B-572E6F810918}"/>
              </a:ext>
            </a:extLst>
          </p:cNvPr>
          <p:cNvSpPr/>
          <p:nvPr/>
        </p:nvSpPr>
        <p:spPr>
          <a:xfrm>
            <a:off x="6084168" y="1965464"/>
            <a:ext cx="1656184" cy="432048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Garamond" pitchFamily="18" charset="0"/>
              </a:rPr>
              <a:t>Secretariat</a:t>
            </a:r>
          </a:p>
        </p:txBody>
      </p:sp>
      <p:cxnSp>
        <p:nvCxnSpPr>
          <p:cNvPr id="13" name="20 Conector recto">
            <a:extLst>
              <a:ext uri="{FF2B5EF4-FFF2-40B4-BE49-F238E27FC236}">
                <a16:creationId xmlns:a16="http://schemas.microsoft.com/office/drawing/2014/main" id="{55AE1F95-39FE-495E-A5EC-CAE4CC8230B0}"/>
              </a:ext>
            </a:extLst>
          </p:cNvPr>
          <p:cNvCxnSpPr>
            <a:cxnSpLocks/>
          </p:cNvCxnSpPr>
          <p:nvPr/>
        </p:nvCxnSpPr>
        <p:spPr>
          <a:xfrm rot="16200000" flipV="1">
            <a:off x="3203848" y="3405623"/>
            <a:ext cx="2016224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recto">
            <a:extLst>
              <a:ext uri="{FF2B5EF4-FFF2-40B4-BE49-F238E27FC236}">
                <a16:creationId xmlns:a16="http://schemas.microsoft.com/office/drawing/2014/main" id="{F5FC7B8B-6B20-4C10-B9AD-00E84A15283C}"/>
              </a:ext>
            </a:extLst>
          </p:cNvPr>
          <p:cNvCxnSpPr>
            <a:cxnSpLocks/>
          </p:cNvCxnSpPr>
          <p:nvPr/>
        </p:nvCxnSpPr>
        <p:spPr>
          <a:xfrm>
            <a:off x="5292080" y="2181488"/>
            <a:ext cx="7920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1 Rectángulo redondeado">
            <a:extLst>
              <a:ext uri="{FF2B5EF4-FFF2-40B4-BE49-F238E27FC236}">
                <a16:creationId xmlns:a16="http://schemas.microsoft.com/office/drawing/2014/main" id="{67985147-4F0F-46FD-8027-4BB1EE5346DD}"/>
              </a:ext>
            </a:extLst>
          </p:cNvPr>
          <p:cNvSpPr/>
          <p:nvPr/>
        </p:nvSpPr>
        <p:spPr>
          <a:xfrm>
            <a:off x="4499992" y="3621648"/>
            <a:ext cx="1656184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 dirty="0">
              <a:latin typeface="Garamond" pitchFamily="18" charset="0"/>
            </a:endParaRPr>
          </a:p>
          <a:p>
            <a:pPr algn="ctr"/>
            <a:r>
              <a:rPr lang="es-ES" sz="1800" b="1" dirty="0">
                <a:latin typeface="Garamond" pitchFamily="18" charset="0"/>
              </a:rPr>
              <a:t>Focus </a:t>
            </a:r>
            <a:r>
              <a:rPr lang="es-ES" sz="1800" b="1" dirty="0" err="1">
                <a:latin typeface="Garamond" pitchFamily="18" charset="0"/>
              </a:rPr>
              <a:t>groups</a:t>
            </a:r>
            <a:endParaRPr lang="es-ES" sz="1800" b="1" dirty="0">
              <a:latin typeface="Garamond" pitchFamily="18" charset="0"/>
            </a:endParaRPr>
          </a:p>
          <a:p>
            <a:pPr algn="ctr"/>
            <a:endParaRPr lang="es-ES" sz="2000" b="1" dirty="0">
              <a:latin typeface="Garamond" pitchFamily="18" charset="0"/>
            </a:endParaRPr>
          </a:p>
        </p:txBody>
      </p:sp>
      <p:sp>
        <p:nvSpPr>
          <p:cNvPr id="17" name="13 Rectángulo redondeado">
            <a:extLst>
              <a:ext uri="{FF2B5EF4-FFF2-40B4-BE49-F238E27FC236}">
                <a16:creationId xmlns:a16="http://schemas.microsoft.com/office/drawing/2014/main" id="{3B03CE61-E750-4B91-B989-3D58829F315B}"/>
              </a:ext>
            </a:extLst>
          </p:cNvPr>
          <p:cNvSpPr/>
          <p:nvPr/>
        </p:nvSpPr>
        <p:spPr>
          <a:xfrm>
            <a:off x="4499992" y="4197712"/>
            <a:ext cx="1656184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b="1" dirty="0">
              <a:latin typeface="Garamond" pitchFamily="18" charset="0"/>
            </a:endParaRPr>
          </a:p>
          <a:p>
            <a:pPr algn="ctr"/>
            <a:r>
              <a:rPr lang="es-ES" sz="1800" b="1" dirty="0">
                <a:latin typeface="Garamond" pitchFamily="18" charset="0"/>
              </a:rPr>
              <a:t>Focus </a:t>
            </a:r>
            <a:r>
              <a:rPr lang="es-ES" sz="1800" b="1" dirty="0" err="1">
                <a:latin typeface="Garamond" pitchFamily="18" charset="0"/>
              </a:rPr>
              <a:t>groups</a:t>
            </a:r>
            <a:endParaRPr lang="es-ES" sz="1800" b="1" dirty="0">
              <a:latin typeface="Garamond" pitchFamily="18" charset="0"/>
            </a:endParaRPr>
          </a:p>
          <a:p>
            <a:pPr algn="ctr"/>
            <a:endParaRPr lang="es-ES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643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3162788" y="1677971"/>
            <a:ext cx="443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Visit’s programme</a:t>
            </a:r>
          </a:p>
        </p:txBody>
      </p:sp>
    </p:spTree>
    <p:extLst>
      <p:ext uri="{BB962C8B-B14F-4D97-AF65-F5344CB8AC3E}">
        <p14:creationId xmlns:p14="http://schemas.microsoft.com/office/powerpoint/2010/main" val="240795315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 of APROMAR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(Private Spain)</a:t>
            </a:r>
          </a:p>
        </p:txBody>
      </p:sp>
      <p:graphicFrame>
        <p:nvGraphicFramePr>
          <p:cNvPr id="4" name="4 Diagrama">
            <a:extLst>
              <a:ext uri="{FF2B5EF4-FFF2-40B4-BE49-F238E27FC236}">
                <a16:creationId xmlns:a16="http://schemas.microsoft.com/office/drawing/2014/main" id="{78340C7A-43CD-4FB5-9494-B8B0F9A01F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235778"/>
              </p:ext>
            </p:extLst>
          </p:nvPr>
        </p:nvGraphicFramePr>
        <p:xfrm>
          <a:off x="1846496" y="898451"/>
          <a:ext cx="5835527" cy="371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86533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 of APROMAR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(Public Spain)</a:t>
            </a:r>
          </a:p>
        </p:txBody>
      </p:sp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7F4767B8-8BEA-43E2-B8C3-59EECEFEA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948618"/>
              </p:ext>
            </p:extLst>
          </p:nvPr>
        </p:nvGraphicFramePr>
        <p:xfrm>
          <a:off x="2900807" y="874643"/>
          <a:ext cx="5232242" cy="371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12730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Connections of APROMAR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(International)</a:t>
            </a:r>
          </a:p>
        </p:txBody>
      </p:sp>
      <p:graphicFrame>
        <p:nvGraphicFramePr>
          <p:cNvPr id="9" name="4 Diagrama">
            <a:extLst>
              <a:ext uri="{FF2B5EF4-FFF2-40B4-BE49-F238E27FC236}">
                <a16:creationId xmlns:a16="http://schemas.microsoft.com/office/drawing/2014/main" id="{7F4767B8-8BEA-43E2-B8C3-59EECEFEA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689098"/>
              </p:ext>
            </p:extLst>
          </p:nvPr>
        </p:nvGraphicFramePr>
        <p:xfrm>
          <a:off x="2900807" y="874643"/>
          <a:ext cx="5232242" cy="3715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623685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Assets of APROMAR: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416A4E-CA31-4613-9396-9DBED6E93E9C}"/>
              </a:ext>
            </a:extLst>
          </p:cNvPr>
          <p:cNvSpPr txBox="1"/>
          <p:nvPr/>
        </p:nvSpPr>
        <p:spPr>
          <a:xfrm flipH="1">
            <a:off x="1308925" y="853227"/>
            <a:ext cx="76755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capacity to influence in the decisions of other organisations (public or private)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lobbying effectiveness.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a community to share ideas and create opinions.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be an information hub and source of sectorial knowledge. 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possibility to act as enabler to achieve results.</a:t>
            </a:r>
          </a:p>
        </p:txBody>
      </p:sp>
    </p:spTree>
    <p:extLst>
      <p:ext uri="{BB962C8B-B14F-4D97-AF65-F5344CB8AC3E}">
        <p14:creationId xmlns:p14="http://schemas.microsoft.com/office/powerpoint/2010/main" val="204446022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keys to the “success” of APROMAR: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416A4E-CA31-4613-9396-9DBED6E93E9C}"/>
              </a:ext>
            </a:extLst>
          </p:cNvPr>
          <p:cNvSpPr txBox="1"/>
          <p:nvPr/>
        </p:nvSpPr>
        <p:spPr>
          <a:xfrm flipH="1">
            <a:off x="1308925" y="853227"/>
            <a:ext cx="767558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industry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(relatively) large size of the Spanish aquaculture industry.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high representativeness of APROMAR within the industry. 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APROMAR’s good reputation and credibility. 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association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impartial and dedicated Board of Directors.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Fair internal governance and transparency.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communication (internal and external).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management team for the association.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quality discussions and agreements. (Toxic debates are left outside).</a:t>
            </a:r>
          </a:p>
        </p:txBody>
      </p:sp>
    </p:spTree>
    <p:extLst>
      <p:ext uri="{BB962C8B-B14F-4D97-AF65-F5344CB8AC3E}">
        <p14:creationId xmlns:p14="http://schemas.microsoft.com/office/powerpoint/2010/main" val="2581942730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6" y="201850"/>
            <a:ext cx="783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Challenges of the industry and of APROMAR: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416A4E-CA31-4613-9396-9DBED6E93E9C}"/>
              </a:ext>
            </a:extLst>
          </p:cNvPr>
          <p:cNvSpPr txBox="1"/>
          <p:nvPr/>
        </p:nvSpPr>
        <p:spPr>
          <a:xfrm flipH="1">
            <a:off x="1308925" y="853227"/>
            <a:ext cx="767558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External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Complexity of public administrative procedures.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Difficulty to obtain new fish farming licenses.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Gaining social acceptance for the aquaculture activity.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the reputation of aquaculture products.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the efficiency of the farming of fish.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 and technology improvements.</a:t>
            </a: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Internal issues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Financing: Striking the right balance between internal and external funding.</a:t>
            </a:r>
          </a:p>
        </p:txBody>
      </p:sp>
    </p:spTree>
    <p:extLst>
      <p:ext uri="{BB962C8B-B14F-4D97-AF65-F5344CB8AC3E}">
        <p14:creationId xmlns:p14="http://schemas.microsoft.com/office/powerpoint/2010/main" val="203826533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3020548" y="905811"/>
            <a:ext cx="519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APROMAR’s activities</a:t>
            </a:r>
          </a:p>
        </p:txBody>
      </p:sp>
    </p:spTree>
    <p:extLst>
      <p:ext uri="{BB962C8B-B14F-4D97-AF65-F5344CB8AC3E}">
        <p14:creationId xmlns:p14="http://schemas.microsoft.com/office/powerpoint/2010/main" val="178152311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1D415F-8698-4D5F-96DD-BD2F4705D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98" y="3074811"/>
            <a:ext cx="3255039" cy="14625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HEALTH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 of FEADSA and a network of ADS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ADS = Association for Animal Health Protection (per region).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FEADSA = Federation of ADS (National).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ADS with a veterinarian that freely accesses all farms in the region.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fish health protection plans 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of disease outbreaks between members.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with public authorities.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FEADSA: Lobby and recommendations at national and EU level.</a:t>
            </a:r>
          </a:p>
        </p:txBody>
      </p:sp>
    </p:spTree>
    <p:extLst>
      <p:ext uri="{BB962C8B-B14F-4D97-AF65-F5344CB8AC3E}">
        <p14:creationId xmlns:p14="http://schemas.microsoft.com/office/powerpoint/2010/main" val="81792699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 of REMA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REMA = Network of Innovation for Aquaculture (National).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Committee with the participation of farming companies directors (production/quality/innovation).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and development of innovation projects.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0D672CF-88B8-43EE-B1F5-43D3AE8D26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899" y="2889891"/>
            <a:ext cx="3629353" cy="155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85263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03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COLLECTIVE LABOUR AGREEMENTS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7" y="1193090"/>
            <a:ext cx="76755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Negotiation with Trade Unions minimum standards on working conditions in aquaculture farms: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time.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shifts.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Salaries.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 categories.</a:t>
            </a:r>
          </a:p>
        </p:txBody>
      </p:sp>
      <p:pic>
        <p:nvPicPr>
          <p:cNvPr id="6" name="Imagen 5" descr="Imagen que contiene interior, habitación de hospital, persona, niño&#10;&#10;Descripción generada automáticamente">
            <a:extLst>
              <a:ext uri="{FF2B5EF4-FFF2-40B4-BE49-F238E27FC236}">
                <a16:creationId xmlns:a16="http://schemas.microsoft.com/office/drawing/2014/main" id="{1D554FF2-BD2F-4479-8B39-F367F3946F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2256" y="2039475"/>
            <a:ext cx="3811772" cy="253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128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1046267"/>
            <a:ext cx="7692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 1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Monday June 24</a:t>
            </a:r>
            <a:r>
              <a:rPr lang="en-GB" sz="1600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(Monday)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10:30h a 12:30h – Meeting in APROMAR’s office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12:30h a 13:00h – Car travel to Puerto Real area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13:00h a 14:00h – Visit of MTA (multitrophic fish farm) in Puerto Real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14:00h a 14:15h – Car travel to El Puerto de Santa María area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14:15h a 16:00h – Lunch in El Puerto Santa María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16:00h a 16:15h – Car travel to a CTAQUA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16:15h a 18:00h – Visit to CTAQUA (research/technology centre) and meeting</a:t>
            </a:r>
          </a:p>
        </p:txBody>
      </p:sp>
    </p:spTree>
    <p:extLst>
      <p:ext uri="{BB962C8B-B14F-4D97-AF65-F5344CB8AC3E}">
        <p14:creationId xmlns:p14="http://schemas.microsoft.com/office/powerpoint/2010/main" val="226828360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 SAFETY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of research projects on workers health and safety.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Education. 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Training.</a:t>
            </a:r>
          </a:p>
        </p:txBody>
      </p:sp>
      <p:pic>
        <p:nvPicPr>
          <p:cNvPr id="3" name="Imagen 2" descr="Imagen que contiene agua, barco, cielo, exterior&#10;&#10;Descripción generada automáticamente">
            <a:extLst>
              <a:ext uri="{FF2B5EF4-FFF2-40B4-BE49-F238E27FC236}">
                <a16:creationId xmlns:a16="http://schemas.microsoft.com/office/drawing/2014/main" id="{DE60FCE8-D885-40B2-8AA4-9FFE129117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233" y="2085642"/>
            <a:ext cx="4439093" cy="21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0979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and development of training courses.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Life-long training.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On-the-spot and online.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feeding.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health.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welfare.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English, Office, </a:t>
            </a:r>
            <a:b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Management, etc.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0FC8BC-2956-4C9D-8FDE-11BC915AAC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56" y="1866015"/>
            <a:ext cx="4010779" cy="2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8182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INSURANCE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consultation and support for the Spanish Agricultural Insurance Public Scheme (ENESA-Agroseguro).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 and lobby.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Consultation.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Workshops.</a:t>
            </a:r>
          </a:p>
          <a:p>
            <a:pPr marL="685800" lvl="1" indent="-342900">
              <a:spcAft>
                <a:spcPts val="600"/>
              </a:spcAft>
              <a:buClr>
                <a:srgbClr val="FF9900"/>
              </a:buCl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support.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contact to </a:t>
            </a:r>
            <a:b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insurance </a:t>
            </a:r>
            <a:b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companies.</a:t>
            </a:r>
          </a:p>
        </p:txBody>
      </p:sp>
      <p:pic>
        <p:nvPicPr>
          <p:cNvPr id="1026" name="Picture 2" descr="Resultado de imagen de fish farm waves">
            <a:extLst>
              <a:ext uri="{FF2B5EF4-FFF2-40B4-BE49-F238E27FC236}">
                <a16:creationId xmlns:a16="http://schemas.microsoft.com/office/drawing/2014/main" id="{AB2A9371-079E-49E0-A818-8D25A7E5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28" y="2500360"/>
            <a:ext cx="4608771" cy="19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54444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sound information to the media and society.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 to negative news.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Networks.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report.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 releases.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Participate in conferences and workshops.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FFD240-FCAF-4D0D-B222-31568DDBB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302" y="1693377"/>
            <a:ext cx="1828800" cy="2596896"/>
          </a:xfrm>
          <a:prstGeom prst="rect">
            <a:avLst/>
          </a:prstGeom>
        </p:spPr>
      </p:pic>
      <p:pic>
        <p:nvPicPr>
          <p:cNvPr id="2050" name="Picture 2" descr="Resultado de imagen de twitter logo">
            <a:extLst>
              <a:ext uri="{FF2B5EF4-FFF2-40B4-BE49-F238E27FC236}">
                <a16:creationId xmlns:a16="http://schemas.microsoft.com/office/drawing/2014/main" id="{81A31FA1-A8F4-4842-B2E2-BED92B52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5400" y="3643313"/>
            <a:ext cx="667525" cy="6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facebook logo">
            <a:extLst>
              <a:ext uri="{FF2B5EF4-FFF2-40B4-BE49-F238E27FC236}">
                <a16:creationId xmlns:a16="http://schemas.microsoft.com/office/drawing/2014/main" id="{1D746E06-3CAC-4A94-9E8D-0AF793B46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56712" y="3620638"/>
            <a:ext cx="932786" cy="73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instagram logo">
            <a:extLst>
              <a:ext uri="{FF2B5EF4-FFF2-40B4-BE49-F238E27FC236}">
                <a16:creationId xmlns:a16="http://schemas.microsoft.com/office/drawing/2014/main" id="{06FD24FE-7B32-43CF-90CB-A227ED34F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9498" y="3620638"/>
            <a:ext cx="733394" cy="7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de linkedin logo">
            <a:extLst>
              <a:ext uri="{FF2B5EF4-FFF2-40B4-BE49-F238E27FC236}">
                <a16:creationId xmlns:a16="http://schemas.microsoft.com/office/drawing/2014/main" id="{F80543A1-6E88-4DEC-808B-CF5C4BCBA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5949" y="3620638"/>
            <a:ext cx="733394" cy="73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59439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MARKETS &amp; TRADE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intelligence and analysis.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Production, trade and markets.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defence against unfair competition.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Imagen que contiene instrumentos de escritura, papelería, captura de pantalla&#10;&#10;Descripción generada automáticamente">
            <a:extLst>
              <a:ext uri="{FF2B5EF4-FFF2-40B4-BE49-F238E27FC236}">
                <a16:creationId xmlns:a16="http://schemas.microsoft.com/office/drawing/2014/main" id="{5E1C007C-F584-4FA0-B0DB-E96853D5E3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828" y="1445697"/>
            <a:ext cx="2269223" cy="3288119"/>
          </a:xfrm>
          <a:prstGeom prst="rect">
            <a:avLst/>
          </a:prstGeom>
        </p:spPr>
      </p:pic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72A2C991-6355-4B8B-88EF-44AAB4323E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262" y="2171755"/>
            <a:ext cx="3537598" cy="23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2083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of APROMAR: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of a private collective brand to promote local farmed fish.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 differentiation: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Crianza de </a:t>
            </a:r>
            <a:r>
              <a:rPr lang="en-GB" sz="1400" i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Nuestros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Mares.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 focused promotion campaigns.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Yearly repetition of the campaigns until achieving results. 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gen 3" descr="Imagen que contiene animal&#10;&#10;Descripción generada automáticamente">
            <a:extLst>
              <a:ext uri="{FF2B5EF4-FFF2-40B4-BE49-F238E27FC236}">
                <a16:creationId xmlns:a16="http://schemas.microsoft.com/office/drawing/2014/main" id="{6C0F397F-851F-48AA-BC28-840C1E5A0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70" y="2371418"/>
            <a:ext cx="7442791" cy="20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50150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2959588" y="1617034"/>
            <a:ext cx="519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present framework</a:t>
            </a:r>
          </a:p>
        </p:txBody>
      </p:sp>
    </p:spTree>
    <p:extLst>
      <p:ext uri="{BB962C8B-B14F-4D97-AF65-F5344CB8AC3E}">
        <p14:creationId xmlns:p14="http://schemas.microsoft.com/office/powerpoint/2010/main" val="376135018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present framework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Sustainable development.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2030 &amp; the 17 SDG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5E4683-F441-4D1C-A271-5864BE06AAB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2715" y="2343150"/>
            <a:ext cx="4613910" cy="13722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7F344A-9828-4682-AF92-20000ABA946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150" y="1678305"/>
            <a:ext cx="477266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69974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present framework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5" y="853227"/>
            <a:ext cx="7675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 Growth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8ECDD1-06C2-4669-B005-284D118778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511" y="1007115"/>
            <a:ext cx="3815951" cy="35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8656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2959588" y="1617034"/>
            <a:ext cx="519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19254691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endParaRPr lang="es-ES" sz="2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1020867"/>
            <a:ext cx="752011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 2. 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25</a:t>
            </a:r>
            <a:r>
              <a:rPr lang="en-GB" sz="1600" baseline="30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(Tuesday)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10:00h to 12:00h - Meeting in APROMAR’s office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12:00h to 12:30h – Car travel to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Trebujena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(confirmation pending)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12:30h to 14:00h – Visit to a land based fish farm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Pistresa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Trebujena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14:00h to 15:30h - Lunch</a:t>
            </a:r>
          </a:p>
        </p:txBody>
      </p:sp>
    </p:spTree>
    <p:extLst>
      <p:ext uri="{BB962C8B-B14F-4D97-AF65-F5344CB8AC3E}">
        <p14:creationId xmlns:p14="http://schemas.microsoft.com/office/powerpoint/2010/main" val="324109237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 legal framework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Fisheries policies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Fisheries Policy.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Market Organisation for Fisheries and Aquaculture products.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Maritime Fisheries Fund.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safety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Hygiene: Food Laws: Regulation 178/2002.  Principles and general requisites of food legislation. Regulation 852/04 Hygiene  for food products. Regulation 853/04. Hygiene for foods of animal origin. Regulation 854/04 Official controls of products of  animal origin, for human consumption. Regulation 882/04 Oficial control of feed and food.</a:t>
            </a:r>
          </a:p>
        </p:txBody>
      </p:sp>
    </p:spTree>
    <p:extLst>
      <p:ext uri="{BB962C8B-B14F-4D97-AF65-F5344CB8AC3E}">
        <p14:creationId xmlns:p14="http://schemas.microsoft.com/office/powerpoint/2010/main" val="178139505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Framework Directives)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Habitats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Birds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 Strategy (marine waters)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 (fresh waters)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Spatial planning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Marine Spatial Planning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492C64-5B0D-4165-A2E3-99A3FE30919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11741905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Research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 of funding for research: Horizon 2020 (Framework Programmes).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welfare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welfare: Regulation 2016/429 and Directive 98/58/EC.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laws are at national level.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31FEB4-B908-4FB8-A539-A14EF1AFAC4F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965435032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7520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Research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 of funding for research: Horizon 2020 (Framework Programmes).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welfare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Fish welfare: Regulation 2016/429 and Directive 98/58/EC.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laws are at national level.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4529C81-4C7A-4413-8D9B-2F263682CBAF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 legal framework</a:t>
            </a:r>
          </a:p>
        </p:txBody>
      </p:sp>
    </p:spTree>
    <p:extLst>
      <p:ext uri="{BB962C8B-B14F-4D97-AF65-F5344CB8AC3E}">
        <p14:creationId xmlns:p14="http://schemas.microsoft.com/office/powerpoint/2010/main" val="2509280620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2959588" y="1617034"/>
            <a:ext cx="5198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1335159773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 projects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1308926" y="853227"/>
            <a:ext cx="456355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Diversify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Exploring the biological and socio-economic potential of new/emerging candidate fish species for expansion of the European aquaculture industry.</a:t>
            </a: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PerformFish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Integrating Innovative Approaches for Competitive and Sustainable Performance across the Mediterranean Aquaculture Value Chain.</a:t>
            </a:r>
          </a:p>
          <a:p>
            <a:pPr>
              <a:spcAft>
                <a:spcPts val="600"/>
              </a:spcAft>
              <a:buClr>
                <a:srgbClr val="FF9900"/>
              </a:buClr>
            </a:pPr>
            <a:endParaRPr lang="en-US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MedAid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FF9900"/>
              </a:buClr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Improving the technical performance of the Mediterranean aquaculture.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526C94-6149-4A8A-BB9C-728A58455E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4402" y="3744779"/>
            <a:ext cx="1780478" cy="10202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54E1A2-DFF5-4159-AD0C-798A6BD8E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785" y="2629995"/>
            <a:ext cx="2668331" cy="58007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E6BC8F1-7A3A-4E8B-8E7A-3EFC33BDB2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70" b="13776"/>
          <a:stretch/>
        </p:blipFill>
        <p:spPr>
          <a:xfrm>
            <a:off x="6198264" y="1023377"/>
            <a:ext cx="2562225" cy="97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16798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86" y="4065896"/>
            <a:ext cx="1162228" cy="139468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2101406" y="1538165"/>
            <a:ext cx="636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beyond everything, in APROMAR we share a vision and enthusiasm!</a:t>
            </a:r>
            <a:endParaRPr lang="en-GB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FCA557B-97E3-4530-A3CA-0606FE7D1C88}"/>
              </a:ext>
            </a:extLst>
          </p:cNvPr>
          <p:cNvSpPr txBox="1"/>
          <p:nvPr/>
        </p:nvSpPr>
        <p:spPr>
          <a:xfrm flipH="1">
            <a:off x="682058" y="2907241"/>
            <a:ext cx="76745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FF9900"/>
              </a:buClr>
            </a:pP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Javier Ojeda</a:t>
            </a:r>
          </a:p>
          <a:p>
            <a:pPr algn="r">
              <a:buClr>
                <a:srgbClr val="FF9900"/>
              </a:buClr>
            </a:pP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</a:t>
            </a:r>
          </a:p>
          <a:p>
            <a:pPr algn="r">
              <a:buClr>
                <a:srgbClr val="FF9900"/>
              </a:buClr>
            </a:pPr>
            <a:r>
              <a:rPr lang="es-ES_tradnl" sz="1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ojeda@apromar.es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8692E3-DF92-4C4B-8F54-203CE2174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754" y="4159058"/>
            <a:ext cx="1273246" cy="51051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3F82414-2311-4F1D-8518-FF376A34CD2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500" y="3969371"/>
            <a:ext cx="1469961" cy="926316"/>
          </a:xfrm>
          <a:prstGeom prst="rect">
            <a:avLst/>
          </a:prstGeom>
        </p:spPr>
      </p:pic>
      <p:pic>
        <p:nvPicPr>
          <p:cNvPr id="13" name="Imagen 12" descr="Imagen que contiene gráficos vectoriales&#10;&#10;Descripción generada automáticamente">
            <a:extLst>
              <a:ext uri="{FF2B5EF4-FFF2-40B4-BE49-F238E27FC236}">
                <a16:creationId xmlns:a16="http://schemas.microsoft.com/office/drawing/2014/main" id="{FE473A68-7F08-426E-AED9-102F49B2E4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961" y="4121900"/>
            <a:ext cx="704339" cy="62125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252542D-5931-4F2B-858A-9FEA2990670C}"/>
              </a:ext>
            </a:extLst>
          </p:cNvPr>
          <p:cNvSpPr txBox="1"/>
          <p:nvPr/>
        </p:nvSpPr>
        <p:spPr>
          <a:xfrm flipH="1">
            <a:off x="1700086" y="3772724"/>
            <a:ext cx="424859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APROMAR proudly sponsored by:</a:t>
            </a:r>
          </a:p>
          <a:p>
            <a:pPr marL="342900" indent="-342900">
              <a:spcAft>
                <a:spcPts val="600"/>
              </a:spcAft>
              <a:buClr>
                <a:srgbClr val="FF9900"/>
              </a:buClr>
              <a:buFont typeface="+mj-lt"/>
              <a:buAutoNum type="arabicPeriod"/>
            </a:pPr>
            <a:endParaRPr lang="es-ES_tradnl" sz="1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8864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1BFBEB87-BC66-4EB2-BED6-43668A6B0D0A}"/>
              </a:ext>
            </a:extLst>
          </p:cNvPr>
          <p:cNvSpPr txBox="1"/>
          <p:nvPr/>
        </p:nvSpPr>
        <p:spPr>
          <a:xfrm flipH="1">
            <a:off x="3162788" y="1677971"/>
            <a:ext cx="4436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FF9900"/>
              </a:buClr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 in Spain</a:t>
            </a:r>
          </a:p>
        </p:txBody>
      </p:sp>
    </p:spTree>
    <p:extLst>
      <p:ext uri="{BB962C8B-B14F-4D97-AF65-F5344CB8AC3E}">
        <p14:creationId xmlns:p14="http://schemas.microsoft.com/office/powerpoint/2010/main" val="18633817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Spain </a:t>
            </a: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_tradnl" sz="2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</a:t>
            </a: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04819A-1B88-4B67-8078-05D5001860F6}"/>
              </a:ext>
            </a:extLst>
          </p:cNvPr>
          <p:cNvSpPr/>
          <p:nvPr/>
        </p:nvSpPr>
        <p:spPr>
          <a:xfrm>
            <a:off x="4848234" y="4693342"/>
            <a:ext cx="515522" cy="33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BBA3F4-35C0-43E6-9129-4751F0E2E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536" y="663515"/>
            <a:ext cx="7484098" cy="455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4614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Spain </a:t>
            </a: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s-ES_tradnl" sz="24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</a:t>
            </a:r>
            <a:r>
              <a:rPr lang="es-ES_tradnl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04819A-1B88-4B67-8078-05D5001860F6}"/>
              </a:ext>
            </a:extLst>
          </p:cNvPr>
          <p:cNvSpPr/>
          <p:nvPr/>
        </p:nvSpPr>
        <p:spPr>
          <a:xfrm>
            <a:off x="4848234" y="4693342"/>
            <a:ext cx="515522" cy="33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4C1760E-CC53-46A6-BAD9-87C3B07D75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55" y="731712"/>
            <a:ext cx="7624625" cy="46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367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Spain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04819A-1B88-4B67-8078-05D5001860F6}"/>
              </a:ext>
            </a:extLst>
          </p:cNvPr>
          <p:cNvSpPr/>
          <p:nvPr/>
        </p:nvSpPr>
        <p:spPr>
          <a:xfrm>
            <a:off x="4848234" y="4693342"/>
            <a:ext cx="515522" cy="33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E4FF58A2-D44A-4561-9EB6-02D7A4CDF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7374" y="663515"/>
            <a:ext cx="5344786" cy="41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22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19657748-56BB-432B-936B-98C64F7827B2}"/>
              </a:ext>
            </a:extLst>
          </p:cNvPr>
          <p:cNvSpPr txBox="1"/>
          <p:nvPr/>
        </p:nvSpPr>
        <p:spPr>
          <a:xfrm flipH="1">
            <a:off x="1308927" y="201850"/>
            <a:ext cx="7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Aquaculture</a:t>
            </a:r>
            <a:r>
              <a:rPr lang="es-ES_tradnl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Spain</a:t>
            </a:r>
            <a:endParaRPr lang="es-ES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804819A-1B88-4B67-8078-05D5001860F6}"/>
              </a:ext>
            </a:extLst>
          </p:cNvPr>
          <p:cNvSpPr/>
          <p:nvPr/>
        </p:nvSpPr>
        <p:spPr>
          <a:xfrm>
            <a:off x="4848234" y="4693342"/>
            <a:ext cx="515522" cy="339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EFF4273-895D-435E-AE34-0943796199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0719" y="697256"/>
            <a:ext cx="5171337" cy="408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963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2879</TotalTime>
  <Words>1299</Words>
  <Application>Microsoft Office PowerPoint</Application>
  <PresentationFormat>Ekran Gösterisi (16:9)</PresentationFormat>
  <Paragraphs>242</Paragraphs>
  <Slides>46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Garamond</vt:lpstr>
      <vt:lpstr>Verdana</vt:lpstr>
      <vt:lpstr>Wingdings</vt:lpstr>
      <vt:lpstr>Tema de 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Usuario de Microsoft Office</dc:creator>
  <cp:lastModifiedBy>Hayri Deniz</cp:lastModifiedBy>
  <cp:revision>130</cp:revision>
  <cp:lastPrinted>2019-04-21T10:15:42Z</cp:lastPrinted>
  <dcterms:created xsi:type="dcterms:W3CDTF">2018-04-24T14:16:36Z</dcterms:created>
  <dcterms:modified xsi:type="dcterms:W3CDTF">2019-12-15T13:06:08Z</dcterms:modified>
</cp:coreProperties>
</file>